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4"/>
  </p:sldMasterIdLst>
  <p:sldIdLst>
    <p:sldId id="256" r:id="rId5"/>
    <p:sldId id="279" r:id="rId6"/>
    <p:sldId id="1353" r:id="rId7"/>
    <p:sldId id="1354" r:id="rId8"/>
    <p:sldId id="1361" r:id="rId9"/>
    <p:sldId id="1355" r:id="rId10"/>
    <p:sldId id="1356" r:id="rId11"/>
    <p:sldId id="1357" r:id="rId12"/>
    <p:sldId id="1358" r:id="rId13"/>
    <p:sldId id="1359" r:id="rId14"/>
    <p:sldId id="1360" r:id="rId15"/>
    <p:sldId id="1362" r:id="rId16"/>
    <p:sldId id="1363" r:id="rId17"/>
    <p:sldId id="1380" r:id="rId18"/>
    <p:sldId id="1364" r:id="rId19"/>
    <p:sldId id="1381" r:id="rId20"/>
    <p:sldId id="1397" r:id="rId21"/>
    <p:sldId id="1401" r:id="rId22"/>
    <p:sldId id="1398" r:id="rId23"/>
    <p:sldId id="1402" r:id="rId24"/>
    <p:sldId id="1399" r:id="rId25"/>
    <p:sldId id="1382" r:id="rId26"/>
    <p:sldId id="1365" r:id="rId27"/>
    <p:sldId id="1366" r:id="rId28"/>
    <p:sldId id="1400" r:id="rId29"/>
    <p:sldId id="1367" r:id="rId30"/>
    <p:sldId id="1369" r:id="rId31"/>
    <p:sldId id="1368" r:id="rId32"/>
    <p:sldId id="1372" r:id="rId33"/>
    <p:sldId id="1373" r:id="rId34"/>
    <p:sldId id="1374" r:id="rId35"/>
    <p:sldId id="1370" r:id="rId36"/>
    <p:sldId id="1404" r:id="rId37"/>
    <p:sldId id="1371" r:id="rId38"/>
    <p:sldId id="1375" r:id="rId39"/>
    <p:sldId id="1376" r:id="rId40"/>
    <p:sldId id="1383" r:id="rId41"/>
    <p:sldId id="1384" r:id="rId42"/>
    <p:sldId id="1385" r:id="rId43"/>
    <p:sldId id="1386" r:id="rId44"/>
    <p:sldId id="1387" r:id="rId45"/>
    <p:sldId id="1378" r:id="rId46"/>
    <p:sldId id="1379" r:id="rId47"/>
    <p:sldId id="1388" r:id="rId48"/>
    <p:sldId id="1393" r:id="rId49"/>
    <p:sldId id="1394" r:id="rId50"/>
    <p:sldId id="1395" r:id="rId51"/>
    <p:sldId id="1396" r:id="rId52"/>
    <p:sldId id="1392" r:id="rId53"/>
    <p:sldId id="1403" r:id="rId54"/>
    <p:sldId id="134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8EDEC6-5E05-46D6-BDFD-008B371EBB57}" v="64" dt="2025-09-15T17:21:04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60190519-0423-46ec-ac65-f82d83ecfd9c" providerId="ADAL" clId="{9FC1E9D9-1E1E-459B-B97B-A63B30EA7062}"/>
    <pc:docChg chg="undo custSel addSld delSld modSld">
      <pc:chgData name="Nathan Clouse" userId="60190519-0423-46ec-ac65-f82d83ecfd9c" providerId="ADAL" clId="{9FC1E9D9-1E1E-459B-B97B-A63B30EA7062}" dt="2025-09-15T17:21:05.688" v="5111" actId="1076"/>
      <pc:docMkLst>
        <pc:docMk/>
      </pc:docMkLst>
      <pc:sldChg chg="modTransition">
        <pc:chgData name="Nathan Clouse" userId="60190519-0423-46ec-ac65-f82d83ecfd9c" providerId="ADAL" clId="{9FC1E9D9-1E1E-459B-B97B-A63B30EA7062}" dt="2025-09-15T13:46:44.461" v="4086"/>
        <pc:sldMkLst>
          <pc:docMk/>
          <pc:sldMk cId="161451083" sldId="256"/>
        </pc:sldMkLst>
      </pc:sldChg>
      <pc:sldChg chg="addSp modSp mod modTransition modClrScheme chgLayout">
        <pc:chgData name="Nathan Clouse" userId="60190519-0423-46ec-ac65-f82d83ecfd9c" providerId="ADAL" clId="{9FC1E9D9-1E1E-459B-B97B-A63B30EA7062}" dt="2025-09-15T13:46:44.461" v="4086"/>
        <pc:sldMkLst>
          <pc:docMk/>
          <pc:sldMk cId="1811112734" sldId="279"/>
        </pc:sldMkLst>
        <pc:spChg chg="add mod ord">
          <ac:chgData name="Nathan Clouse" userId="60190519-0423-46ec-ac65-f82d83ecfd9c" providerId="ADAL" clId="{9FC1E9D9-1E1E-459B-B97B-A63B30EA7062}" dt="2025-09-10T22:17:47.287" v="9" actId="27636"/>
          <ac:spMkLst>
            <pc:docMk/>
            <pc:sldMk cId="1811112734" sldId="279"/>
            <ac:spMk id="2" creationId="{6E474AAF-8A80-A974-205F-E1C3B9060F26}"/>
          </ac:spMkLst>
        </pc:spChg>
        <pc:spChg chg="add mod ord">
          <ac:chgData name="Nathan Clouse" userId="60190519-0423-46ec-ac65-f82d83ecfd9c" providerId="ADAL" clId="{9FC1E9D9-1E1E-459B-B97B-A63B30EA7062}" dt="2025-09-10T22:17:44.179" v="7" actId="27636"/>
          <ac:spMkLst>
            <pc:docMk/>
            <pc:sldMk cId="1811112734" sldId="279"/>
            <ac:spMk id="3" creationId="{D4E29A3B-09DD-C79E-759A-C5499A8F5D5A}"/>
          </ac:spMkLst>
        </pc:spChg>
        <pc:spChg chg="mod">
          <ac:chgData name="Nathan Clouse" userId="60190519-0423-46ec-ac65-f82d83ecfd9c" providerId="ADAL" clId="{9FC1E9D9-1E1E-459B-B97B-A63B30EA7062}" dt="2025-09-10T22:17:28.004" v="5" actId="20577"/>
          <ac:spMkLst>
            <pc:docMk/>
            <pc:sldMk cId="1811112734" sldId="279"/>
            <ac:spMk id="5" creationId="{78E0AF6F-9869-DB90-4AA4-D6D91386C90D}"/>
          </ac:spMkLst>
        </pc:spChg>
      </pc:sldChg>
      <pc:sldChg chg="del">
        <pc:chgData name="Nathan Clouse" userId="60190519-0423-46ec-ac65-f82d83ecfd9c" providerId="ADAL" clId="{9FC1E9D9-1E1E-459B-B97B-A63B30EA7062}" dt="2025-09-15T13:49:30.649" v="4095" actId="47"/>
        <pc:sldMkLst>
          <pc:docMk/>
          <pc:sldMk cId="2193293137" sldId="283"/>
        </pc:sldMkLst>
      </pc:sldChg>
      <pc:sldChg chg="del">
        <pc:chgData name="Nathan Clouse" userId="60190519-0423-46ec-ac65-f82d83ecfd9c" providerId="ADAL" clId="{9FC1E9D9-1E1E-459B-B97B-A63B30EA7062}" dt="2025-09-15T13:48:34.272" v="4089" actId="47"/>
        <pc:sldMkLst>
          <pc:docMk/>
          <pc:sldMk cId="8331903" sldId="284"/>
        </pc:sldMkLst>
      </pc:sldChg>
      <pc:sldChg chg="del">
        <pc:chgData name="Nathan Clouse" userId="60190519-0423-46ec-ac65-f82d83ecfd9c" providerId="ADAL" clId="{9FC1E9D9-1E1E-459B-B97B-A63B30EA7062}" dt="2025-09-15T13:49:42.375" v="4096" actId="47"/>
        <pc:sldMkLst>
          <pc:docMk/>
          <pc:sldMk cId="3237889970" sldId="285"/>
        </pc:sldMkLst>
      </pc:sldChg>
      <pc:sldChg chg="del">
        <pc:chgData name="Nathan Clouse" userId="60190519-0423-46ec-ac65-f82d83ecfd9c" providerId="ADAL" clId="{9FC1E9D9-1E1E-459B-B97B-A63B30EA7062}" dt="2025-09-15T13:49:28.619" v="4094" actId="47"/>
        <pc:sldMkLst>
          <pc:docMk/>
          <pc:sldMk cId="1209227654" sldId="1345"/>
        </pc:sldMkLst>
      </pc:sldChg>
      <pc:sldChg chg="del">
        <pc:chgData name="Nathan Clouse" userId="60190519-0423-46ec-ac65-f82d83ecfd9c" providerId="ADAL" clId="{9FC1E9D9-1E1E-459B-B97B-A63B30EA7062}" dt="2025-09-15T13:49:23.522" v="4093" actId="47"/>
        <pc:sldMkLst>
          <pc:docMk/>
          <pc:sldMk cId="1199256074" sldId="1349"/>
        </pc:sldMkLst>
      </pc:sldChg>
      <pc:sldChg chg="modSp del mod">
        <pc:chgData name="Nathan Clouse" userId="60190519-0423-46ec-ac65-f82d83ecfd9c" providerId="ADAL" clId="{9FC1E9D9-1E1E-459B-B97B-A63B30EA7062}" dt="2025-09-15T13:49:15.544" v="4092" actId="47"/>
        <pc:sldMkLst>
          <pc:docMk/>
          <pc:sldMk cId="3216705143" sldId="1350"/>
        </pc:sldMkLst>
        <pc:picChg chg="mod">
          <ac:chgData name="Nathan Clouse" userId="60190519-0423-46ec-ac65-f82d83ecfd9c" providerId="ADAL" clId="{9FC1E9D9-1E1E-459B-B97B-A63B30EA7062}" dt="2025-09-15T13:49:12.838" v="4091" actId="1076"/>
          <ac:picMkLst>
            <pc:docMk/>
            <pc:sldMk cId="3216705143" sldId="1350"/>
            <ac:picMk id="4" creationId="{21B036C0-DDD1-CC02-3CDC-0511D69904A9}"/>
          </ac:picMkLst>
        </pc:picChg>
      </pc:sldChg>
      <pc:sldChg chg="del">
        <pc:chgData name="Nathan Clouse" userId="60190519-0423-46ec-ac65-f82d83ecfd9c" providerId="ADAL" clId="{9FC1E9D9-1E1E-459B-B97B-A63B30EA7062}" dt="2025-09-15T13:48:10.966" v="4088" actId="47"/>
        <pc:sldMkLst>
          <pc:docMk/>
          <pc:sldMk cId="436570976" sldId="1351"/>
        </pc:sldMkLst>
      </pc:sldChg>
      <pc:sldChg chg="del">
        <pc:chgData name="Nathan Clouse" userId="60190519-0423-46ec-ac65-f82d83ecfd9c" providerId="ADAL" clId="{9FC1E9D9-1E1E-459B-B97B-A63B30EA7062}" dt="2025-09-15T13:47:47.859" v="4087" actId="47"/>
        <pc:sldMkLst>
          <pc:docMk/>
          <pc:sldMk cId="2715716769" sldId="1352"/>
        </pc:sldMkLst>
      </pc:sldChg>
      <pc:sldChg chg="addSp delSp modSp add mod modTransition">
        <pc:chgData name="Nathan Clouse" userId="60190519-0423-46ec-ac65-f82d83ecfd9c" providerId="ADAL" clId="{9FC1E9D9-1E1E-459B-B97B-A63B30EA7062}" dt="2025-09-15T17:21:05.688" v="5111" actId="1076"/>
        <pc:sldMkLst>
          <pc:docMk/>
          <pc:sldMk cId="2635858975" sldId="1353"/>
        </pc:sldMkLst>
        <pc:spChg chg="add del">
          <ac:chgData name="Nathan Clouse" userId="60190519-0423-46ec-ac65-f82d83ecfd9c" providerId="ADAL" clId="{9FC1E9D9-1E1E-459B-B97B-A63B30EA7062}" dt="2025-09-15T17:19:23.035" v="4952" actId="22"/>
          <ac:spMkLst>
            <pc:docMk/>
            <pc:sldMk cId="2635858975" sldId="1353"/>
            <ac:spMk id="3" creationId="{11A6BA8E-A01C-80D8-3FE5-5AB8B2746332}"/>
          </ac:spMkLst>
        </pc:spChg>
        <pc:spChg chg="mod">
          <ac:chgData name="Nathan Clouse" userId="60190519-0423-46ec-ac65-f82d83ecfd9c" providerId="ADAL" clId="{9FC1E9D9-1E1E-459B-B97B-A63B30EA7062}" dt="2025-09-10T22:18:00.639" v="16" actId="20577"/>
          <ac:spMkLst>
            <pc:docMk/>
            <pc:sldMk cId="2635858975" sldId="1353"/>
            <ac:spMk id="4" creationId="{0A562AFA-6837-A912-510C-9B6BA0669FB6}"/>
          </ac:spMkLst>
        </pc:spChg>
        <pc:spChg chg="mod">
          <ac:chgData name="Nathan Clouse" userId="60190519-0423-46ec-ac65-f82d83ecfd9c" providerId="ADAL" clId="{9FC1E9D9-1E1E-459B-B97B-A63B30EA7062}" dt="2025-09-15T17:19:32.404" v="4954"/>
          <ac:spMkLst>
            <pc:docMk/>
            <pc:sldMk cId="2635858975" sldId="1353"/>
            <ac:spMk id="5" creationId="{8312118C-6056-8FCE-85B0-5158E5F358D9}"/>
          </ac:spMkLst>
        </pc:spChg>
        <pc:picChg chg="add mod">
          <ac:chgData name="Nathan Clouse" userId="60190519-0423-46ec-ac65-f82d83ecfd9c" providerId="ADAL" clId="{9FC1E9D9-1E1E-459B-B97B-A63B30EA7062}" dt="2025-09-15T17:21:05.688" v="5111" actId="1076"/>
          <ac:picMkLst>
            <pc:docMk/>
            <pc:sldMk cId="2635858975" sldId="1353"/>
            <ac:picMk id="6" creationId="{06547E1A-B0A5-71EF-CBFF-22369654B4E3}"/>
          </ac:picMkLst>
        </pc:picChg>
      </pc:sldChg>
      <pc:sldChg chg="modSp add mod modTransition">
        <pc:chgData name="Nathan Clouse" userId="60190519-0423-46ec-ac65-f82d83ecfd9c" providerId="ADAL" clId="{9FC1E9D9-1E1E-459B-B97B-A63B30EA7062}" dt="2025-09-15T17:20:52.283" v="5109" actId="20577"/>
        <pc:sldMkLst>
          <pc:docMk/>
          <pc:sldMk cId="24162897" sldId="1354"/>
        </pc:sldMkLst>
        <pc:spChg chg="mod">
          <ac:chgData name="Nathan Clouse" userId="60190519-0423-46ec-ac65-f82d83ecfd9c" providerId="ADAL" clId="{9FC1E9D9-1E1E-459B-B97B-A63B30EA7062}" dt="2025-09-10T22:18:10.293" v="25" actId="20577"/>
          <ac:spMkLst>
            <pc:docMk/>
            <pc:sldMk cId="24162897" sldId="1354"/>
            <ac:spMk id="4" creationId="{2951C5F2-3C23-155D-6127-A8DECE34EF69}"/>
          </ac:spMkLst>
        </pc:spChg>
        <pc:spChg chg="mod">
          <ac:chgData name="Nathan Clouse" userId="60190519-0423-46ec-ac65-f82d83ecfd9c" providerId="ADAL" clId="{9FC1E9D9-1E1E-459B-B97B-A63B30EA7062}" dt="2025-09-15T17:20:52.283" v="5109" actId="20577"/>
          <ac:spMkLst>
            <pc:docMk/>
            <pc:sldMk cId="24162897" sldId="1354"/>
            <ac:spMk id="5" creationId="{9AA64EF0-5CA7-F262-6461-D22C43984B18}"/>
          </ac:spMkLst>
        </pc:spChg>
      </pc:sldChg>
      <pc:sldChg chg="addSp delSp modSp new mod modTransition modClrScheme chgLayout">
        <pc:chgData name="Nathan Clouse" userId="60190519-0423-46ec-ac65-f82d83ecfd9c" providerId="ADAL" clId="{9FC1E9D9-1E1E-459B-B97B-A63B30EA7062}" dt="2025-09-15T13:46:44.461" v="4086"/>
        <pc:sldMkLst>
          <pc:docMk/>
          <pc:sldMk cId="2465147905" sldId="1355"/>
        </pc:sldMkLst>
        <pc:spChg chg="add mod ord">
          <ac:chgData name="Nathan Clouse" userId="60190519-0423-46ec-ac65-f82d83ecfd9c" providerId="ADAL" clId="{9FC1E9D9-1E1E-459B-B97B-A63B30EA7062}" dt="2025-09-10T22:19:15.007" v="39" actId="20577"/>
          <ac:spMkLst>
            <pc:docMk/>
            <pc:sldMk cId="2465147905" sldId="1355"/>
            <ac:spMk id="4" creationId="{53D4B494-38B9-D603-DDA8-9BF762806C39}"/>
          </ac:spMkLst>
        </pc:spChg>
        <pc:spChg chg="add mod ord">
          <ac:chgData name="Nathan Clouse" userId="60190519-0423-46ec-ac65-f82d83ecfd9c" providerId="ADAL" clId="{9FC1E9D9-1E1E-459B-B97B-A63B30EA7062}" dt="2025-09-13T21:35:21.621" v="1318" actId="20577"/>
          <ac:spMkLst>
            <pc:docMk/>
            <pc:sldMk cId="2465147905" sldId="1355"/>
            <ac:spMk id="5" creationId="{AE9B6769-E66D-5488-5707-CC7B007FACFC}"/>
          </ac:spMkLst>
        </pc:spChg>
        <pc:spChg chg="add mod ord">
          <ac:chgData name="Nathan Clouse" userId="60190519-0423-46ec-ac65-f82d83ecfd9c" providerId="ADAL" clId="{9FC1E9D9-1E1E-459B-B97B-A63B30EA7062}" dt="2025-09-10T22:21:24" v="52" actId="20577"/>
          <ac:spMkLst>
            <pc:docMk/>
            <pc:sldMk cId="2465147905" sldId="1355"/>
            <ac:spMk id="6" creationId="{9A873F4F-9AAB-0C0B-F6F1-E33A8F1F2737}"/>
          </ac:spMkLst>
        </pc:spChg>
        <pc:spChg chg="add mod ord">
          <ac:chgData name="Nathan Clouse" userId="60190519-0423-46ec-ac65-f82d83ecfd9c" providerId="ADAL" clId="{9FC1E9D9-1E1E-459B-B97B-A63B30EA7062}" dt="2025-09-10T22:21:38.367" v="78" actId="20577"/>
          <ac:spMkLst>
            <pc:docMk/>
            <pc:sldMk cId="2465147905" sldId="1355"/>
            <ac:spMk id="7" creationId="{7536E379-4E32-0214-5947-FECD59232DE8}"/>
          </ac:spMkLst>
        </pc:spChg>
        <pc:spChg chg="add mod ord">
          <ac:chgData name="Nathan Clouse" userId="60190519-0423-46ec-ac65-f82d83ecfd9c" providerId="ADAL" clId="{9FC1E9D9-1E1E-459B-B97B-A63B30EA7062}" dt="2025-09-10T22:21:43.614" v="86" actId="20577"/>
          <ac:spMkLst>
            <pc:docMk/>
            <pc:sldMk cId="2465147905" sldId="1355"/>
            <ac:spMk id="8" creationId="{3FC58283-F974-E88B-A906-5D57CCA6478A}"/>
          </ac:spMkLst>
        </pc:spChg>
        <pc:spChg chg="add mod ord">
          <ac:chgData name="Nathan Clouse" userId="60190519-0423-46ec-ac65-f82d83ecfd9c" providerId="ADAL" clId="{9FC1E9D9-1E1E-459B-B97B-A63B30EA7062}" dt="2025-09-10T22:21:53.141" v="108" actId="20577"/>
          <ac:spMkLst>
            <pc:docMk/>
            <pc:sldMk cId="2465147905" sldId="1355"/>
            <ac:spMk id="9" creationId="{C06916B6-03D3-A89B-388B-28E92A885B10}"/>
          </ac:spMkLst>
        </pc:spChg>
      </pc:sldChg>
      <pc:sldChg chg="addSp delSp modSp new mod modTransition modClrScheme chgLayout">
        <pc:chgData name="Nathan Clouse" userId="60190519-0423-46ec-ac65-f82d83ecfd9c" providerId="ADAL" clId="{9FC1E9D9-1E1E-459B-B97B-A63B30EA7062}" dt="2025-09-15T13:46:44.461" v="4086"/>
        <pc:sldMkLst>
          <pc:docMk/>
          <pc:sldMk cId="1336674233" sldId="1356"/>
        </pc:sldMkLst>
        <pc:spChg chg="add mod ord">
          <ac:chgData name="Nathan Clouse" userId="60190519-0423-46ec-ac65-f82d83ecfd9c" providerId="ADAL" clId="{9FC1E9D9-1E1E-459B-B97B-A63B30EA7062}" dt="2025-09-13T21:29:20.576" v="1014" actId="20577"/>
          <ac:spMkLst>
            <pc:docMk/>
            <pc:sldMk cId="1336674233" sldId="1356"/>
            <ac:spMk id="8" creationId="{CBD00F3D-C7D4-BF69-514E-39336220A206}"/>
          </ac:spMkLst>
        </pc:spChg>
        <pc:spChg chg="add mod ord">
          <ac:chgData name="Nathan Clouse" userId="60190519-0423-46ec-ac65-f82d83ecfd9c" providerId="ADAL" clId="{9FC1E9D9-1E1E-459B-B97B-A63B30EA7062}" dt="2025-09-13T21:52:05.176" v="1726" actId="20577"/>
          <ac:spMkLst>
            <pc:docMk/>
            <pc:sldMk cId="1336674233" sldId="1356"/>
            <ac:spMk id="9" creationId="{FEB3F2E2-EA43-F9F3-5600-6C497EC2B5D6}"/>
          </ac:spMkLst>
        </pc:spChg>
        <pc:spChg chg="add mod ord">
          <ac:chgData name="Nathan Clouse" userId="60190519-0423-46ec-ac65-f82d83ecfd9c" providerId="ADAL" clId="{9FC1E9D9-1E1E-459B-B97B-A63B30EA7062}" dt="2025-09-10T22:23:57.249" v="113" actId="700"/>
          <ac:spMkLst>
            <pc:docMk/>
            <pc:sldMk cId="1336674233" sldId="1356"/>
            <ac:spMk id="10" creationId="{068FA4D8-8124-6546-94FE-DD4955766F3C}"/>
          </ac:spMkLst>
        </pc:spChg>
      </pc:sldChg>
      <pc:sldChg chg="modSp add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2619804767" sldId="1357"/>
        </pc:sldMkLst>
        <pc:spChg chg="mod">
          <ac:chgData name="Nathan Clouse" userId="60190519-0423-46ec-ac65-f82d83ecfd9c" providerId="ADAL" clId="{9FC1E9D9-1E1E-459B-B97B-A63B30EA7062}" dt="2025-09-10T22:24:09.682" v="138" actId="20577"/>
          <ac:spMkLst>
            <pc:docMk/>
            <pc:sldMk cId="2619804767" sldId="1357"/>
            <ac:spMk id="8" creationId="{00468977-2AF1-8A50-6E72-06380907AF94}"/>
          </ac:spMkLst>
        </pc:spChg>
        <pc:spChg chg="mod">
          <ac:chgData name="Nathan Clouse" userId="60190519-0423-46ec-ac65-f82d83ecfd9c" providerId="ADAL" clId="{9FC1E9D9-1E1E-459B-B97B-A63B30EA7062}" dt="2025-09-13T21:52:46.676" v="1779" actId="20577"/>
          <ac:spMkLst>
            <pc:docMk/>
            <pc:sldMk cId="2619804767" sldId="1357"/>
            <ac:spMk id="9" creationId="{081B778A-B045-B4A8-18E7-0BF6121403FF}"/>
          </ac:spMkLst>
        </pc:spChg>
      </pc:sldChg>
      <pc:sldChg chg="modSp add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4256359204" sldId="1358"/>
        </pc:sldMkLst>
        <pc:spChg chg="mod">
          <ac:chgData name="Nathan Clouse" userId="60190519-0423-46ec-ac65-f82d83ecfd9c" providerId="ADAL" clId="{9FC1E9D9-1E1E-459B-B97B-A63B30EA7062}" dt="2025-09-10T22:24:28.416" v="146" actId="20577"/>
          <ac:spMkLst>
            <pc:docMk/>
            <pc:sldMk cId="4256359204" sldId="1358"/>
            <ac:spMk id="8" creationId="{AD3ECAEC-F2EC-0B89-4E86-E3C1F48BA557}"/>
          </ac:spMkLst>
        </pc:spChg>
        <pc:spChg chg="mod">
          <ac:chgData name="Nathan Clouse" userId="60190519-0423-46ec-ac65-f82d83ecfd9c" providerId="ADAL" clId="{9FC1E9D9-1E1E-459B-B97B-A63B30EA7062}" dt="2025-09-13T21:56:27.102" v="1952" actId="20577"/>
          <ac:spMkLst>
            <pc:docMk/>
            <pc:sldMk cId="4256359204" sldId="1358"/>
            <ac:spMk id="9" creationId="{3442A679-E40E-DB33-0975-BF46F8047EA4}"/>
          </ac:spMkLst>
        </pc:spChg>
      </pc:sldChg>
      <pc:sldChg chg="modSp add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3291164643" sldId="1359"/>
        </pc:sldMkLst>
        <pc:spChg chg="mod">
          <ac:chgData name="Nathan Clouse" userId="60190519-0423-46ec-ac65-f82d83ecfd9c" providerId="ADAL" clId="{9FC1E9D9-1E1E-459B-B97B-A63B30EA7062}" dt="2025-09-10T22:24:33.559" v="168" actId="20577"/>
          <ac:spMkLst>
            <pc:docMk/>
            <pc:sldMk cId="3291164643" sldId="1359"/>
            <ac:spMk id="8" creationId="{ED21BDF0-301A-FC20-2C33-143DE686A155}"/>
          </ac:spMkLst>
        </pc:spChg>
        <pc:spChg chg="mod">
          <ac:chgData name="Nathan Clouse" userId="60190519-0423-46ec-ac65-f82d83ecfd9c" providerId="ADAL" clId="{9FC1E9D9-1E1E-459B-B97B-A63B30EA7062}" dt="2025-09-13T22:02:12.073" v="2281" actId="20577"/>
          <ac:spMkLst>
            <pc:docMk/>
            <pc:sldMk cId="3291164643" sldId="1359"/>
            <ac:spMk id="9" creationId="{99ABBF60-CFD3-317B-D021-B4D0DF4FEAEC}"/>
          </ac:spMkLst>
        </pc:spChg>
      </pc:sldChg>
      <pc:sldChg chg="modSp add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3955139929" sldId="1360"/>
        </pc:sldMkLst>
        <pc:spChg chg="mod">
          <ac:chgData name="Nathan Clouse" userId="60190519-0423-46ec-ac65-f82d83ecfd9c" providerId="ADAL" clId="{9FC1E9D9-1E1E-459B-B97B-A63B30EA7062}" dt="2025-09-10T22:24:55.587" v="181" actId="27636"/>
          <ac:spMkLst>
            <pc:docMk/>
            <pc:sldMk cId="3955139929" sldId="1360"/>
            <ac:spMk id="8" creationId="{ACFE9C7D-EC49-1A2F-CCF6-0B8F7BBF952D}"/>
          </ac:spMkLst>
        </pc:spChg>
        <pc:spChg chg="mod">
          <ac:chgData name="Nathan Clouse" userId="60190519-0423-46ec-ac65-f82d83ecfd9c" providerId="ADAL" clId="{9FC1E9D9-1E1E-459B-B97B-A63B30EA7062}" dt="2025-09-14T12:44:49.899" v="2611" actId="20577"/>
          <ac:spMkLst>
            <pc:docMk/>
            <pc:sldMk cId="3955139929" sldId="1360"/>
            <ac:spMk id="9" creationId="{6839CFD1-78D7-5CB4-DB8F-357912034A66}"/>
          </ac:spMkLst>
        </pc:spChg>
      </pc:sldChg>
      <pc:sldChg chg="modSp new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3513880210" sldId="1361"/>
        </pc:sldMkLst>
        <pc:spChg chg="mod">
          <ac:chgData name="Nathan Clouse" userId="60190519-0423-46ec-ac65-f82d83ecfd9c" providerId="ADAL" clId="{9FC1E9D9-1E1E-459B-B97B-A63B30EA7062}" dt="2025-09-10T22:26:37.919" v="198" actId="20577"/>
          <ac:spMkLst>
            <pc:docMk/>
            <pc:sldMk cId="3513880210" sldId="1361"/>
            <ac:spMk id="2" creationId="{5FC30156-2204-41D7-2DD4-005FD1675F24}"/>
          </ac:spMkLst>
        </pc:spChg>
      </pc:sldChg>
      <pc:sldChg chg="addSp delSp modSp new mod modTransition modClrScheme chgLayout">
        <pc:chgData name="Nathan Clouse" userId="60190519-0423-46ec-ac65-f82d83ecfd9c" providerId="ADAL" clId="{9FC1E9D9-1E1E-459B-B97B-A63B30EA7062}" dt="2025-09-15T13:46:44.461" v="4086"/>
        <pc:sldMkLst>
          <pc:docMk/>
          <pc:sldMk cId="2256025182" sldId="1362"/>
        </pc:sldMkLst>
        <pc:spChg chg="add mod ord">
          <ac:chgData name="Nathan Clouse" userId="60190519-0423-46ec-ac65-f82d83ecfd9c" providerId="ADAL" clId="{9FC1E9D9-1E1E-459B-B97B-A63B30EA7062}" dt="2025-09-10T22:26:58.990" v="213" actId="20577"/>
          <ac:spMkLst>
            <pc:docMk/>
            <pc:sldMk cId="2256025182" sldId="1362"/>
            <ac:spMk id="5" creationId="{10D2A26D-732A-8098-8202-D1C8644C6C82}"/>
          </ac:spMkLst>
        </pc:spChg>
        <pc:spChg chg="add mod ord">
          <ac:chgData name="Nathan Clouse" userId="60190519-0423-46ec-ac65-f82d83ecfd9c" providerId="ADAL" clId="{9FC1E9D9-1E1E-459B-B97B-A63B30EA7062}" dt="2025-09-10T22:26:51.799" v="200" actId="700"/>
          <ac:spMkLst>
            <pc:docMk/>
            <pc:sldMk cId="2256025182" sldId="1362"/>
            <ac:spMk id="6" creationId="{E1B0483A-373A-DC23-A19A-EA57702334F3}"/>
          </ac:spMkLst>
        </pc:spChg>
      </pc:sldChg>
      <pc:sldChg chg="addSp delSp modSp new mod modTransition modClrScheme chgLayout">
        <pc:chgData name="Nathan Clouse" userId="60190519-0423-46ec-ac65-f82d83ecfd9c" providerId="ADAL" clId="{9FC1E9D9-1E1E-459B-B97B-A63B30EA7062}" dt="2025-09-15T13:46:44.461" v="4086"/>
        <pc:sldMkLst>
          <pc:docMk/>
          <pc:sldMk cId="3197949760" sldId="1363"/>
        </pc:sldMkLst>
        <pc:spChg chg="add mod ord">
          <ac:chgData name="Nathan Clouse" userId="60190519-0423-46ec-ac65-f82d83ecfd9c" providerId="ADAL" clId="{9FC1E9D9-1E1E-459B-B97B-A63B30EA7062}" dt="2025-09-10T22:27:15.947" v="228" actId="20577"/>
          <ac:spMkLst>
            <pc:docMk/>
            <pc:sldMk cId="3197949760" sldId="1363"/>
            <ac:spMk id="4" creationId="{D6F3AB42-8361-FAA0-B02C-9034B1E97321}"/>
          </ac:spMkLst>
        </pc:spChg>
        <pc:spChg chg="add del mod ord">
          <ac:chgData name="Nathan Clouse" userId="60190519-0423-46ec-ac65-f82d83ecfd9c" providerId="ADAL" clId="{9FC1E9D9-1E1E-459B-B97B-A63B30EA7062}" dt="2025-09-14T13:06:05.487" v="2612"/>
          <ac:spMkLst>
            <pc:docMk/>
            <pc:sldMk cId="3197949760" sldId="1363"/>
            <ac:spMk id="5" creationId="{8A657604-B50E-CA15-0DB5-3F3177B01A11}"/>
          </ac:spMkLst>
        </pc:spChg>
        <pc:spChg chg="add mod ord">
          <ac:chgData name="Nathan Clouse" userId="60190519-0423-46ec-ac65-f82d83ecfd9c" providerId="ADAL" clId="{9FC1E9D9-1E1E-459B-B97B-A63B30EA7062}" dt="2025-09-10T22:27:12.397" v="215" actId="700"/>
          <ac:spMkLst>
            <pc:docMk/>
            <pc:sldMk cId="3197949760" sldId="1363"/>
            <ac:spMk id="6" creationId="{6B9960F5-1653-16B0-EF26-6B13B3CF8956}"/>
          </ac:spMkLst>
        </pc:spChg>
        <pc:picChg chg="add mod">
          <ac:chgData name="Nathan Clouse" userId="60190519-0423-46ec-ac65-f82d83ecfd9c" providerId="ADAL" clId="{9FC1E9D9-1E1E-459B-B97B-A63B30EA7062}" dt="2025-09-14T13:06:05.487" v="2612"/>
          <ac:picMkLst>
            <pc:docMk/>
            <pc:sldMk cId="3197949760" sldId="1363"/>
            <ac:picMk id="2" creationId="{406E5AC4-5C1A-C117-E714-E0BEF006E9A8}"/>
          </ac:picMkLst>
        </pc:picChg>
      </pc:sldChg>
      <pc:sldChg chg="modSp new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3139866660" sldId="1364"/>
        </pc:sldMkLst>
        <pc:spChg chg="mod">
          <ac:chgData name="Nathan Clouse" userId="60190519-0423-46ec-ac65-f82d83ecfd9c" providerId="ADAL" clId="{9FC1E9D9-1E1E-459B-B97B-A63B30EA7062}" dt="2025-09-10T22:27:38.730" v="244" actId="20577"/>
          <ac:spMkLst>
            <pc:docMk/>
            <pc:sldMk cId="3139866660" sldId="1364"/>
            <ac:spMk id="2" creationId="{B5948959-86C8-7C9E-9664-D041622248FE}"/>
          </ac:spMkLst>
        </pc:spChg>
        <pc:spChg chg="mod">
          <ac:chgData name="Nathan Clouse" userId="60190519-0423-46ec-ac65-f82d83ecfd9c" providerId="ADAL" clId="{9FC1E9D9-1E1E-459B-B97B-A63B30EA7062}" dt="2025-09-14T14:15:21.583" v="3920" actId="20577"/>
          <ac:spMkLst>
            <pc:docMk/>
            <pc:sldMk cId="3139866660" sldId="1364"/>
            <ac:spMk id="3" creationId="{421B8C72-D556-7303-CAC2-3BBCA03D2695}"/>
          </ac:spMkLst>
        </pc:spChg>
      </pc:sldChg>
      <pc:sldChg chg="addSp delSp modSp new mod modTransition modClrScheme chgLayout">
        <pc:chgData name="Nathan Clouse" userId="60190519-0423-46ec-ac65-f82d83ecfd9c" providerId="ADAL" clId="{9FC1E9D9-1E1E-459B-B97B-A63B30EA7062}" dt="2025-09-15T13:46:44.461" v="4086"/>
        <pc:sldMkLst>
          <pc:docMk/>
          <pc:sldMk cId="2760709734" sldId="1365"/>
        </pc:sldMkLst>
        <pc:spChg chg="add mod ord">
          <ac:chgData name="Nathan Clouse" userId="60190519-0423-46ec-ac65-f82d83ecfd9c" providerId="ADAL" clId="{9FC1E9D9-1E1E-459B-B97B-A63B30EA7062}" dt="2025-09-10T22:28:39.597" v="274" actId="20577"/>
          <ac:spMkLst>
            <pc:docMk/>
            <pc:sldMk cId="2760709734" sldId="1365"/>
            <ac:spMk id="7" creationId="{F24BB542-3D48-D0FC-AB34-8E41614C29AD}"/>
          </ac:spMkLst>
        </pc:spChg>
        <pc:spChg chg="add mod ord">
          <ac:chgData name="Nathan Clouse" userId="60190519-0423-46ec-ac65-f82d83ecfd9c" providerId="ADAL" clId="{9FC1E9D9-1E1E-459B-B97B-A63B30EA7062}" dt="2025-09-10T22:28:30.227" v="247" actId="700"/>
          <ac:spMkLst>
            <pc:docMk/>
            <pc:sldMk cId="2760709734" sldId="1365"/>
            <ac:spMk id="8" creationId="{4B2CD1C9-3E8C-62F4-A996-C9607BA26EB5}"/>
          </ac:spMkLst>
        </pc:spChg>
      </pc:sldChg>
      <pc:sldChg chg="addSp delSp modSp new mod modTransition modClrScheme chgLayout">
        <pc:chgData name="Nathan Clouse" userId="60190519-0423-46ec-ac65-f82d83ecfd9c" providerId="ADAL" clId="{9FC1E9D9-1E1E-459B-B97B-A63B30EA7062}" dt="2025-09-15T14:32:23.467" v="4295" actId="20577"/>
        <pc:sldMkLst>
          <pc:docMk/>
          <pc:sldMk cId="2528375796" sldId="1366"/>
        </pc:sldMkLst>
        <pc:spChg chg="add mod ord">
          <ac:chgData name="Nathan Clouse" userId="60190519-0423-46ec-ac65-f82d83ecfd9c" providerId="ADAL" clId="{9FC1E9D9-1E1E-459B-B97B-A63B30EA7062}" dt="2025-09-10T22:34:43.211" v="369" actId="20577"/>
          <ac:spMkLst>
            <pc:docMk/>
            <pc:sldMk cId="2528375796" sldId="1366"/>
            <ac:spMk id="4" creationId="{B5AB25DF-824C-C0A0-47C0-8AA6D034B17F}"/>
          </ac:spMkLst>
        </pc:spChg>
        <pc:spChg chg="add mod ord">
          <ac:chgData name="Nathan Clouse" userId="60190519-0423-46ec-ac65-f82d83ecfd9c" providerId="ADAL" clId="{9FC1E9D9-1E1E-459B-B97B-A63B30EA7062}" dt="2025-09-15T14:32:23.467" v="4295" actId="20577"/>
          <ac:spMkLst>
            <pc:docMk/>
            <pc:sldMk cId="2528375796" sldId="1366"/>
            <ac:spMk id="5" creationId="{5D4E5678-0531-D44A-C750-5E8F4A4AA387}"/>
          </ac:spMkLst>
        </pc:spChg>
        <pc:spChg chg="add mod ord">
          <ac:chgData name="Nathan Clouse" userId="60190519-0423-46ec-ac65-f82d83ecfd9c" providerId="ADAL" clId="{9FC1E9D9-1E1E-459B-B97B-A63B30EA7062}" dt="2025-09-10T22:32:44.677" v="276" actId="700"/>
          <ac:spMkLst>
            <pc:docMk/>
            <pc:sldMk cId="2528375796" sldId="1366"/>
            <ac:spMk id="6" creationId="{AB900DA8-8757-64F1-1187-9F680A0EC1F6}"/>
          </ac:spMkLst>
        </pc:spChg>
      </pc:sldChg>
      <pc:sldChg chg="modSp new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383348310" sldId="1367"/>
        </pc:sldMkLst>
        <pc:spChg chg="mod">
          <ac:chgData name="Nathan Clouse" userId="60190519-0423-46ec-ac65-f82d83ecfd9c" providerId="ADAL" clId="{9FC1E9D9-1E1E-459B-B97B-A63B30EA7062}" dt="2025-09-10T22:34:49.986" v="384" actId="20577"/>
          <ac:spMkLst>
            <pc:docMk/>
            <pc:sldMk cId="383348310" sldId="1367"/>
            <ac:spMk id="2" creationId="{F667326A-DDE4-00A1-B794-192E4FD3D7EC}"/>
          </ac:spMkLst>
        </pc:spChg>
        <pc:spChg chg="mod">
          <ac:chgData name="Nathan Clouse" userId="60190519-0423-46ec-ac65-f82d83ecfd9c" providerId="ADAL" clId="{9FC1E9D9-1E1E-459B-B97B-A63B30EA7062}" dt="2025-09-14T13:46:29.708" v="3678" actId="313"/>
          <ac:spMkLst>
            <pc:docMk/>
            <pc:sldMk cId="383348310" sldId="1367"/>
            <ac:spMk id="3" creationId="{F705B801-A981-D9CF-695C-677E4D66EF27}"/>
          </ac:spMkLst>
        </pc:spChg>
      </pc:sldChg>
      <pc:sldChg chg="modSp new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2998608875" sldId="1368"/>
        </pc:sldMkLst>
        <pc:spChg chg="mod">
          <ac:chgData name="Nathan Clouse" userId="60190519-0423-46ec-ac65-f82d83ecfd9c" providerId="ADAL" clId="{9FC1E9D9-1E1E-459B-B97B-A63B30EA7062}" dt="2025-09-10T22:37:05.769" v="479" actId="20577"/>
          <ac:spMkLst>
            <pc:docMk/>
            <pc:sldMk cId="2998608875" sldId="1368"/>
            <ac:spMk id="2" creationId="{19FD4FE3-8A63-3D95-7869-3BBE7E1F28E6}"/>
          </ac:spMkLst>
        </pc:spChg>
        <pc:spChg chg="mod">
          <ac:chgData name="Nathan Clouse" userId="60190519-0423-46ec-ac65-f82d83ecfd9c" providerId="ADAL" clId="{9FC1E9D9-1E1E-459B-B97B-A63B30EA7062}" dt="2025-09-14T13:56:55.218" v="3691" actId="27636"/>
          <ac:spMkLst>
            <pc:docMk/>
            <pc:sldMk cId="2998608875" sldId="1368"/>
            <ac:spMk id="3" creationId="{535C282D-D7F2-E098-69CC-41CBC8A1C301}"/>
          </ac:spMkLst>
        </pc:spChg>
      </pc:sldChg>
      <pc:sldChg chg="addSp delSp modSp new mod modTransition modClrScheme chgLayout">
        <pc:chgData name="Nathan Clouse" userId="60190519-0423-46ec-ac65-f82d83ecfd9c" providerId="ADAL" clId="{9FC1E9D9-1E1E-459B-B97B-A63B30EA7062}" dt="2025-09-15T13:46:44.461" v="4086"/>
        <pc:sldMkLst>
          <pc:docMk/>
          <pc:sldMk cId="1827946642" sldId="1369"/>
        </pc:sldMkLst>
        <pc:spChg chg="add mod ord">
          <ac:chgData name="Nathan Clouse" userId="60190519-0423-46ec-ac65-f82d83ecfd9c" providerId="ADAL" clId="{9FC1E9D9-1E1E-459B-B97B-A63B30EA7062}" dt="2025-09-10T22:36:58.305" v="474" actId="20577"/>
          <ac:spMkLst>
            <pc:docMk/>
            <pc:sldMk cId="1827946642" sldId="1369"/>
            <ac:spMk id="5" creationId="{DADE930C-A414-F1CC-88D6-4EFB40C95316}"/>
          </ac:spMkLst>
        </pc:spChg>
        <pc:spChg chg="add mod ord">
          <ac:chgData name="Nathan Clouse" userId="60190519-0423-46ec-ac65-f82d83ecfd9c" providerId="ADAL" clId="{9FC1E9D9-1E1E-459B-B97B-A63B30EA7062}" dt="2025-09-10T22:36:47.065" v="446" actId="700"/>
          <ac:spMkLst>
            <pc:docMk/>
            <pc:sldMk cId="1827946642" sldId="1369"/>
            <ac:spMk id="6" creationId="{6C414D60-CF40-61E9-1B5E-4FBAA6B48F5C}"/>
          </ac:spMkLst>
        </pc:spChg>
      </pc:sldChg>
      <pc:sldChg chg="modSp new mod modTransition">
        <pc:chgData name="Nathan Clouse" userId="60190519-0423-46ec-ac65-f82d83ecfd9c" providerId="ADAL" clId="{9FC1E9D9-1E1E-459B-B97B-A63B30EA7062}" dt="2025-09-15T15:14:17.267" v="4941" actId="20577"/>
        <pc:sldMkLst>
          <pc:docMk/>
          <pc:sldMk cId="2686219747" sldId="1370"/>
        </pc:sldMkLst>
        <pc:spChg chg="mod">
          <ac:chgData name="Nathan Clouse" userId="60190519-0423-46ec-ac65-f82d83ecfd9c" providerId="ADAL" clId="{9FC1E9D9-1E1E-459B-B97B-A63B30EA7062}" dt="2025-09-10T22:38:39.531" v="564" actId="20577"/>
          <ac:spMkLst>
            <pc:docMk/>
            <pc:sldMk cId="2686219747" sldId="1370"/>
            <ac:spMk id="2" creationId="{2E031564-D9FA-3EE1-72E1-EBD1F5CCB3AC}"/>
          </ac:spMkLst>
        </pc:spChg>
        <pc:spChg chg="mod">
          <ac:chgData name="Nathan Clouse" userId="60190519-0423-46ec-ac65-f82d83ecfd9c" providerId="ADAL" clId="{9FC1E9D9-1E1E-459B-B97B-A63B30EA7062}" dt="2025-09-15T15:14:17.267" v="4941" actId="20577"/>
          <ac:spMkLst>
            <pc:docMk/>
            <pc:sldMk cId="2686219747" sldId="1370"/>
            <ac:spMk id="3" creationId="{53248B07-FACD-2C8B-E21D-8BD46B3D0294}"/>
          </ac:spMkLst>
        </pc:spChg>
      </pc:sldChg>
      <pc:sldChg chg="modSp new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286823784" sldId="1371"/>
        </pc:sldMkLst>
        <pc:spChg chg="mod">
          <ac:chgData name="Nathan Clouse" userId="60190519-0423-46ec-ac65-f82d83ecfd9c" providerId="ADAL" clId="{9FC1E9D9-1E1E-459B-B97B-A63B30EA7062}" dt="2025-09-12T18:15:30.150" v="598" actId="20577"/>
          <ac:spMkLst>
            <pc:docMk/>
            <pc:sldMk cId="286823784" sldId="1371"/>
            <ac:spMk id="2" creationId="{4CD25089-65C4-5BE3-974F-4D50918BA45A}"/>
          </ac:spMkLst>
        </pc:spChg>
        <pc:spChg chg="mod">
          <ac:chgData name="Nathan Clouse" userId="60190519-0423-46ec-ac65-f82d83ecfd9c" providerId="ADAL" clId="{9FC1E9D9-1E1E-459B-B97B-A63B30EA7062}" dt="2025-09-12T18:19:41.373" v="870" actId="20577"/>
          <ac:spMkLst>
            <pc:docMk/>
            <pc:sldMk cId="286823784" sldId="1371"/>
            <ac:spMk id="3" creationId="{FB08368E-6EDB-F12B-35C7-2600092F5525}"/>
          </ac:spMkLst>
        </pc:spChg>
      </pc:sldChg>
      <pc:sldChg chg="modSp new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1060671680" sldId="1372"/>
        </pc:sldMkLst>
        <pc:spChg chg="mod">
          <ac:chgData name="Nathan Clouse" userId="60190519-0423-46ec-ac65-f82d83ecfd9c" providerId="ADAL" clId="{9FC1E9D9-1E1E-459B-B97B-A63B30EA7062}" dt="2025-09-12T18:22:54.945" v="892" actId="20577"/>
          <ac:spMkLst>
            <pc:docMk/>
            <pc:sldMk cId="1060671680" sldId="1372"/>
            <ac:spMk id="2" creationId="{48E8B38B-2122-5CDA-996E-9C92B7A92757}"/>
          </ac:spMkLst>
        </pc:spChg>
        <pc:spChg chg="mod">
          <ac:chgData name="Nathan Clouse" userId="60190519-0423-46ec-ac65-f82d83ecfd9c" providerId="ADAL" clId="{9FC1E9D9-1E1E-459B-B97B-A63B30EA7062}" dt="2025-09-14T13:58:15.839" v="3708" actId="6549"/>
          <ac:spMkLst>
            <pc:docMk/>
            <pc:sldMk cId="1060671680" sldId="1372"/>
            <ac:spMk id="3" creationId="{F3153976-C568-1C81-A9EE-E6359B6C8DA3}"/>
          </ac:spMkLst>
        </pc:spChg>
      </pc:sldChg>
      <pc:sldChg chg="modSp new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3239842158" sldId="1373"/>
        </pc:sldMkLst>
        <pc:spChg chg="mod">
          <ac:chgData name="Nathan Clouse" userId="60190519-0423-46ec-ac65-f82d83ecfd9c" providerId="ADAL" clId="{9FC1E9D9-1E1E-459B-B97B-A63B30EA7062}" dt="2025-09-12T18:23:01.578" v="901" actId="20577"/>
          <ac:spMkLst>
            <pc:docMk/>
            <pc:sldMk cId="3239842158" sldId="1373"/>
            <ac:spMk id="2" creationId="{7320275A-8C04-7592-190E-0A827AA88259}"/>
          </ac:spMkLst>
        </pc:spChg>
        <pc:spChg chg="mod">
          <ac:chgData name="Nathan Clouse" userId="60190519-0423-46ec-ac65-f82d83ecfd9c" providerId="ADAL" clId="{9FC1E9D9-1E1E-459B-B97B-A63B30EA7062}" dt="2025-09-14T14:18:42.737" v="3999"/>
          <ac:spMkLst>
            <pc:docMk/>
            <pc:sldMk cId="3239842158" sldId="1373"/>
            <ac:spMk id="3" creationId="{30793001-F1A2-76A0-2B24-07FF73BC73D1}"/>
          </ac:spMkLst>
        </pc:spChg>
      </pc:sldChg>
      <pc:sldChg chg="modSp new mod modTransition">
        <pc:chgData name="Nathan Clouse" userId="60190519-0423-46ec-ac65-f82d83ecfd9c" providerId="ADAL" clId="{9FC1E9D9-1E1E-459B-B97B-A63B30EA7062}" dt="2025-09-15T15:06:47.666" v="4805" actId="20577"/>
        <pc:sldMkLst>
          <pc:docMk/>
          <pc:sldMk cId="12881571" sldId="1374"/>
        </pc:sldMkLst>
        <pc:spChg chg="mod">
          <ac:chgData name="Nathan Clouse" userId="60190519-0423-46ec-ac65-f82d83ecfd9c" providerId="ADAL" clId="{9FC1E9D9-1E1E-459B-B97B-A63B30EA7062}" dt="2025-09-12T18:23:13.401" v="930" actId="20577"/>
          <ac:spMkLst>
            <pc:docMk/>
            <pc:sldMk cId="12881571" sldId="1374"/>
            <ac:spMk id="2" creationId="{5C7AA297-C307-FFA1-093A-36BA74669D13}"/>
          </ac:spMkLst>
        </pc:spChg>
        <pc:spChg chg="mod">
          <ac:chgData name="Nathan Clouse" userId="60190519-0423-46ec-ac65-f82d83ecfd9c" providerId="ADAL" clId="{9FC1E9D9-1E1E-459B-B97B-A63B30EA7062}" dt="2025-09-15T15:06:47.666" v="4805" actId="20577"/>
          <ac:spMkLst>
            <pc:docMk/>
            <pc:sldMk cId="12881571" sldId="1374"/>
            <ac:spMk id="3" creationId="{39531CBD-D1E0-F4AF-B651-233B0974D30B}"/>
          </ac:spMkLst>
        </pc:spChg>
      </pc:sldChg>
      <pc:sldChg chg="addSp delSp modSp new mod modTransition modClrScheme chgLayout">
        <pc:chgData name="Nathan Clouse" userId="60190519-0423-46ec-ac65-f82d83ecfd9c" providerId="ADAL" clId="{9FC1E9D9-1E1E-459B-B97B-A63B30EA7062}" dt="2025-09-15T13:46:44.461" v="4086"/>
        <pc:sldMkLst>
          <pc:docMk/>
          <pc:sldMk cId="461837674" sldId="1375"/>
        </pc:sldMkLst>
        <pc:spChg chg="mod ord">
          <ac:chgData name="Nathan Clouse" userId="60190519-0423-46ec-ac65-f82d83ecfd9c" providerId="ADAL" clId="{9FC1E9D9-1E1E-459B-B97B-A63B30EA7062}" dt="2025-09-12T18:27:42.851" v="980" actId="20577"/>
          <ac:spMkLst>
            <pc:docMk/>
            <pc:sldMk cId="461837674" sldId="1375"/>
            <ac:spMk id="2" creationId="{0B6C9274-FEAE-D633-24B9-8C9592095264}"/>
          </ac:spMkLst>
        </pc:spChg>
        <pc:spChg chg="add mod ord">
          <ac:chgData name="Nathan Clouse" userId="60190519-0423-46ec-ac65-f82d83ecfd9c" providerId="ADAL" clId="{9FC1E9D9-1E1E-459B-B97B-A63B30EA7062}" dt="2025-09-12T18:27:06.320" v="961" actId="700"/>
          <ac:spMkLst>
            <pc:docMk/>
            <pc:sldMk cId="461837674" sldId="1375"/>
            <ac:spMk id="5" creationId="{DA8B0C36-A2F6-31D0-C6ED-F390BF7B0A39}"/>
          </ac:spMkLst>
        </pc:spChg>
      </pc:sldChg>
      <pc:sldChg chg="addSp delSp modSp new mod modTransition modClrScheme chgLayout">
        <pc:chgData name="Nathan Clouse" userId="60190519-0423-46ec-ac65-f82d83ecfd9c" providerId="ADAL" clId="{9FC1E9D9-1E1E-459B-B97B-A63B30EA7062}" dt="2025-09-15T13:46:44.461" v="4086"/>
        <pc:sldMkLst>
          <pc:docMk/>
          <pc:sldMk cId="2517774589" sldId="1376"/>
        </pc:sldMkLst>
        <pc:spChg chg="del mod ord">
          <ac:chgData name="Nathan Clouse" userId="60190519-0423-46ec-ac65-f82d83ecfd9c" providerId="ADAL" clId="{9FC1E9D9-1E1E-459B-B97B-A63B30EA7062}" dt="2025-09-15T13:19:01.631" v="4044" actId="700"/>
          <ac:spMkLst>
            <pc:docMk/>
            <pc:sldMk cId="2517774589" sldId="1376"/>
            <ac:spMk id="2" creationId="{C323C36F-17FE-07AD-18BC-B53617B01DCA}"/>
          </ac:spMkLst>
        </pc:spChg>
        <pc:spChg chg="del mod ord">
          <ac:chgData name="Nathan Clouse" userId="60190519-0423-46ec-ac65-f82d83ecfd9c" providerId="ADAL" clId="{9FC1E9D9-1E1E-459B-B97B-A63B30EA7062}" dt="2025-09-15T13:19:01.631" v="4044" actId="700"/>
          <ac:spMkLst>
            <pc:docMk/>
            <pc:sldMk cId="2517774589" sldId="1376"/>
            <ac:spMk id="3" creationId="{61CFF684-0AD6-0EF0-DC9B-1FD358DF42B3}"/>
          </ac:spMkLst>
        </pc:spChg>
        <pc:spChg chg="del">
          <ac:chgData name="Nathan Clouse" userId="60190519-0423-46ec-ac65-f82d83ecfd9c" providerId="ADAL" clId="{9FC1E9D9-1E1E-459B-B97B-A63B30EA7062}" dt="2025-09-15T13:19:01.631" v="4044" actId="700"/>
          <ac:spMkLst>
            <pc:docMk/>
            <pc:sldMk cId="2517774589" sldId="1376"/>
            <ac:spMk id="4" creationId="{8F3D3959-78D0-3189-FDBE-A2CBEB8A96B7}"/>
          </ac:spMkLst>
        </pc:spChg>
        <pc:spChg chg="add del mod ord">
          <ac:chgData name="Nathan Clouse" userId="60190519-0423-46ec-ac65-f82d83ecfd9c" providerId="ADAL" clId="{9FC1E9D9-1E1E-459B-B97B-A63B30EA7062}" dt="2025-09-15T13:22:57.361" v="4046" actId="700"/>
          <ac:spMkLst>
            <pc:docMk/>
            <pc:sldMk cId="2517774589" sldId="1376"/>
            <ac:spMk id="5" creationId="{1FF39C48-347B-2321-7B2B-F104276EF9A7}"/>
          </ac:spMkLst>
        </pc:spChg>
        <pc:spChg chg="add del mod ord">
          <ac:chgData name="Nathan Clouse" userId="60190519-0423-46ec-ac65-f82d83ecfd9c" providerId="ADAL" clId="{9FC1E9D9-1E1E-459B-B97B-A63B30EA7062}" dt="2025-09-15T13:22:57.361" v="4046" actId="700"/>
          <ac:spMkLst>
            <pc:docMk/>
            <pc:sldMk cId="2517774589" sldId="1376"/>
            <ac:spMk id="6" creationId="{8EC61CF2-FC00-CFA9-8331-368E5F769241}"/>
          </ac:spMkLst>
        </pc:spChg>
        <pc:picChg chg="add">
          <ac:chgData name="Nathan Clouse" userId="60190519-0423-46ec-ac65-f82d83ecfd9c" providerId="ADAL" clId="{9FC1E9D9-1E1E-459B-B97B-A63B30EA7062}" dt="2025-09-15T13:22:44.098" v="4045" actId="22"/>
          <ac:picMkLst>
            <pc:docMk/>
            <pc:sldMk cId="2517774589" sldId="1376"/>
            <ac:picMk id="8" creationId="{84176079-993E-46FB-1FE6-D0FF5CD12D04}"/>
          </ac:picMkLst>
        </pc:picChg>
      </pc:sldChg>
      <pc:sldChg chg="new del">
        <pc:chgData name="Nathan Clouse" userId="60190519-0423-46ec-ac65-f82d83ecfd9c" providerId="ADAL" clId="{9FC1E9D9-1E1E-459B-B97B-A63B30EA7062}" dt="2025-09-15T13:29:36.321" v="4057" actId="47"/>
        <pc:sldMkLst>
          <pc:docMk/>
          <pc:sldMk cId="3018479512" sldId="1377"/>
        </pc:sldMkLst>
      </pc:sldChg>
      <pc:sldChg chg="addSp delSp modSp new mod modTransition modClrScheme chgLayout">
        <pc:chgData name="Nathan Clouse" userId="60190519-0423-46ec-ac65-f82d83ecfd9c" providerId="ADAL" clId="{9FC1E9D9-1E1E-459B-B97B-A63B30EA7062}" dt="2025-09-15T13:46:44.461" v="4086"/>
        <pc:sldMkLst>
          <pc:docMk/>
          <pc:sldMk cId="75688733" sldId="1378"/>
        </pc:sldMkLst>
        <pc:spChg chg="add mod ord">
          <ac:chgData name="Nathan Clouse" userId="60190519-0423-46ec-ac65-f82d83ecfd9c" providerId="ADAL" clId="{9FC1E9D9-1E1E-459B-B97B-A63B30EA7062}" dt="2025-09-12T18:37:16.643" v="1012" actId="20577"/>
          <ac:spMkLst>
            <pc:docMk/>
            <pc:sldMk cId="75688733" sldId="1378"/>
            <ac:spMk id="5" creationId="{B128C259-E3A4-528F-DEC4-BB7CECC39262}"/>
          </ac:spMkLst>
        </pc:spChg>
        <pc:spChg chg="add mod ord">
          <ac:chgData name="Nathan Clouse" userId="60190519-0423-46ec-ac65-f82d83ecfd9c" providerId="ADAL" clId="{9FC1E9D9-1E1E-459B-B97B-A63B30EA7062}" dt="2025-09-12T18:36:54.549" v="983" actId="700"/>
          <ac:spMkLst>
            <pc:docMk/>
            <pc:sldMk cId="75688733" sldId="1378"/>
            <ac:spMk id="6" creationId="{5BCB4EFB-AF3D-7420-5451-F0DAE33B84D0}"/>
          </ac:spMkLst>
        </pc:spChg>
      </pc:sldChg>
      <pc:sldChg chg="addSp delSp modSp new mod modClrScheme chgLayout">
        <pc:chgData name="Nathan Clouse" userId="60190519-0423-46ec-ac65-f82d83ecfd9c" providerId="ADAL" clId="{9FC1E9D9-1E1E-459B-B97B-A63B30EA7062}" dt="2025-09-15T13:44:30.109" v="4061" actId="22"/>
        <pc:sldMkLst>
          <pc:docMk/>
          <pc:sldMk cId="919773793" sldId="1379"/>
        </pc:sldMkLst>
        <pc:spChg chg="add mod ord">
          <ac:chgData name="Nathan Clouse" userId="60190519-0423-46ec-ac65-f82d83ecfd9c" providerId="ADAL" clId="{9FC1E9D9-1E1E-459B-B97B-A63B30EA7062}" dt="2025-09-12T18:37:27.231" v="1013" actId="700"/>
          <ac:spMkLst>
            <pc:docMk/>
            <pc:sldMk cId="919773793" sldId="1379"/>
            <ac:spMk id="4" creationId="{9BFF58B4-DB40-AED4-05B7-D153B41EF70B}"/>
          </ac:spMkLst>
        </pc:spChg>
        <pc:spChg chg="add del mod ord">
          <ac:chgData name="Nathan Clouse" userId="60190519-0423-46ec-ac65-f82d83ecfd9c" providerId="ADAL" clId="{9FC1E9D9-1E1E-459B-B97B-A63B30EA7062}" dt="2025-09-15T13:44:30.109" v="4061" actId="22"/>
          <ac:spMkLst>
            <pc:docMk/>
            <pc:sldMk cId="919773793" sldId="1379"/>
            <ac:spMk id="5" creationId="{7526567D-1EA7-0496-B312-B6F85E5D2146}"/>
          </ac:spMkLst>
        </pc:spChg>
        <pc:picChg chg="add mod ord">
          <ac:chgData name="Nathan Clouse" userId="60190519-0423-46ec-ac65-f82d83ecfd9c" providerId="ADAL" clId="{9FC1E9D9-1E1E-459B-B97B-A63B30EA7062}" dt="2025-09-15T13:44:30.109" v="4061" actId="22"/>
          <ac:picMkLst>
            <pc:docMk/>
            <pc:sldMk cId="919773793" sldId="1379"/>
            <ac:picMk id="3" creationId="{5C60CD17-ED38-F3AF-79E3-9D44F36049EB}"/>
          </ac:picMkLst>
        </pc:picChg>
      </pc:sldChg>
      <pc:sldChg chg="modSp new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233563836" sldId="1380"/>
        </pc:sldMkLst>
        <pc:spChg chg="mod">
          <ac:chgData name="Nathan Clouse" userId="60190519-0423-46ec-ac65-f82d83ecfd9c" providerId="ADAL" clId="{9FC1E9D9-1E1E-459B-B97B-A63B30EA7062}" dt="2025-09-14T13:06:40.698" v="2614"/>
          <ac:spMkLst>
            <pc:docMk/>
            <pc:sldMk cId="233563836" sldId="1380"/>
            <ac:spMk id="2" creationId="{27746004-8E2D-F21C-F122-598A23E378BF}"/>
          </ac:spMkLst>
        </pc:spChg>
        <pc:spChg chg="mod">
          <ac:chgData name="Nathan Clouse" userId="60190519-0423-46ec-ac65-f82d83ecfd9c" providerId="ADAL" clId="{9FC1E9D9-1E1E-459B-B97B-A63B30EA7062}" dt="2025-09-14T14:16:51.825" v="3998" actId="20577"/>
          <ac:spMkLst>
            <pc:docMk/>
            <pc:sldMk cId="233563836" sldId="1380"/>
            <ac:spMk id="3" creationId="{2DEBED3D-16B7-D476-382F-714836AA144D}"/>
          </ac:spMkLst>
        </pc:spChg>
      </pc:sldChg>
      <pc:sldChg chg="modSp new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836609602" sldId="1381"/>
        </pc:sldMkLst>
        <pc:spChg chg="mod">
          <ac:chgData name="Nathan Clouse" userId="60190519-0423-46ec-ac65-f82d83ecfd9c" providerId="ADAL" clId="{9FC1E9D9-1E1E-459B-B97B-A63B30EA7062}" dt="2025-09-14T13:18:29.408" v="3117" actId="20577"/>
          <ac:spMkLst>
            <pc:docMk/>
            <pc:sldMk cId="836609602" sldId="1381"/>
            <ac:spMk id="2" creationId="{4CF15F38-5F01-199D-D04C-27942FA30026}"/>
          </ac:spMkLst>
        </pc:spChg>
        <pc:spChg chg="mod">
          <ac:chgData name="Nathan Clouse" userId="60190519-0423-46ec-ac65-f82d83ecfd9c" providerId="ADAL" clId="{9FC1E9D9-1E1E-459B-B97B-A63B30EA7062}" dt="2025-09-14T13:33:25.910" v="3379" actId="20577"/>
          <ac:spMkLst>
            <pc:docMk/>
            <pc:sldMk cId="836609602" sldId="1381"/>
            <ac:spMk id="3" creationId="{4AF0E04A-561C-29C0-B0B5-0DBE531BEE09}"/>
          </ac:spMkLst>
        </pc:spChg>
      </pc:sldChg>
      <pc:sldChg chg="addSp delSp modSp new mod modTransition modClrScheme chgLayout">
        <pc:chgData name="Nathan Clouse" userId="60190519-0423-46ec-ac65-f82d83ecfd9c" providerId="ADAL" clId="{9FC1E9D9-1E1E-459B-B97B-A63B30EA7062}" dt="2025-09-15T13:46:44.461" v="4086"/>
        <pc:sldMkLst>
          <pc:docMk/>
          <pc:sldMk cId="607960887" sldId="1382"/>
        </pc:sldMkLst>
        <pc:spChg chg="mod ord">
          <ac:chgData name="Nathan Clouse" userId="60190519-0423-46ec-ac65-f82d83ecfd9c" providerId="ADAL" clId="{9FC1E9D9-1E1E-459B-B97B-A63B30EA7062}" dt="2025-09-14T13:36:37.349" v="3393" actId="700"/>
          <ac:spMkLst>
            <pc:docMk/>
            <pc:sldMk cId="607960887" sldId="1382"/>
            <ac:spMk id="2" creationId="{C5208795-E77E-8090-3D6B-30F709CA7DEA}"/>
          </ac:spMkLst>
        </pc:spChg>
        <pc:spChg chg="del mod ord">
          <ac:chgData name="Nathan Clouse" userId="60190519-0423-46ec-ac65-f82d83ecfd9c" providerId="ADAL" clId="{9FC1E9D9-1E1E-459B-B97B-A63B30EA7062}" dt="2025-09-14T13:36:37.349" v="3393" actId="700"/>
          <ac:spMkLst>
            <pc:docMk/>
            <pc:sldMk cId="607960887" sldId="1382"/>
            <ac:spMk id="3" creationId="{10F088B6-9E6A-2657-AE51-77350CE65786}"/>
          </ac:spMkLst>
        </pc:spChg>
        <pc:spChg chg="del">
          <ac:chgData name="Nathan Clouse" userId="60190519-0423-46ec-ac65-f82d83ecfd9c" providerId="ADAL" clId="{9FC1E9D9-1E1E-459B-B97B-A63B30EA7062}" dt="2025-09-14T13:36:37.349" v="3393" actId="700"/>
          <ac:spMkLst>
            <pc:docMk/>
            <pc:sldMk cId="607960887" sldId="1382"/>
            <ac:spMk id="4" creationId="{800F83E0-44CF-75B8-CE8E-1336836B42A5}"/>
          </ac:spMkLst>
        </pc:spChg>
        <pc:spChg chg="add del mod ord">
          <ac:chgData name="Nathan Clouse" userId="60190519-0423-46ec-ac65-f82d83ecfd9c" providerId="ADAL" clId="{9FC1E9D9-1E1E-459B-B97B-A63B30EA7062}" dt="2025-09-14T13:36:38.334" v="3394"/>
          <ac:spMkLst>
            <pc:docMk/>
            <pc:sldMk cId="607960887" sldId="1382"/>
            <ac:spMk id="5" creationId="{28D2DA01-86E2-B7A2-49F2-DA99729D7A70}"/>
          </ac:spMkLst>
        </pc:spChg>
        <pc:picChg chg="add mod">
          <ac:chgData name="Nathan Clouse" userId="60190519-0423-46ec-ac65-f82d83ecfd9c" providerId="ADAL" clId="{9FC1E9D9-1E1E-459B-B97B-A63B30EA7062}" dt="2025-09-14T13:36:38.334" v="3394"/>
          <ac:picMkLst>
            <pc:docMk/>
            <pc:sldMk cId="607960887" sldId="1382"/>
            <ac:picMk id="6" creationId="{2D2AF196-E161-6008-CD77-27879CA4AEC7}"/>
          </ac:picMkLst>
        </pc:picChg>
      </pc:sldChg>
      <pc:sldChg chg="addSp new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1267047" sldId="1383"/>
        </pc:sldMkLst>
        <pc:picChg chg="add">
          <ac:chgData name="Nathan Clouse" userId="60190519-0423-46ec-ac65-f82d83ecfd9c" providerId="ADAL" clId="{9FC1E9D9-1E1E-459B-B97B-A63B30EA7062}" dt="2025-09-15T13:23:21.630" v="4051" actId="22"/>
          <ac:picMkLst>
            <pc:docMk/>
            <pc:sldMk cId="1267047" sldId="1383"/>
            <ac:picMk id="3" creationId="{9CC9B3E4-5FE5-FDA5-81D3-DF8AB6A3F156}"/>
          </ac:picMkLst>
        </pc:picChg>
      </pc:sldChg>
      <pc:sldChg chg="addSp add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4141983442" sldId="1384"/>
        </pc:sldMkLst>
        <pc:picChg chg="add">
          <ac:chgData name="Nathan Clouse" userId="60190519-0423-46ec-ac65-f82d83ecfd9c" providerId="ADAL" clId="{9FC1E9D9-1E1E-459B-B97B-A63B30EA7062}" dt="2025-09-15T13:23:44.632" v="4052" actId="22"/>
          <ac:picMkLst>
            <pc:docMk/>
            <pc:sldMk cId="4141983442" sldId="1384"/>
            <ac:picMk id="3" creationId="{AE3C5943-5115-5046-096A-DF33FE65A074}"/>
          </ac:picMkLst>
        </pc:picChg>
      </pc:sldChg>
      <pc:sldChg chg="addSp add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1585840306" sldId="1385"/>
        </pc:sldMkLst>
        <pc:picChg chg="add">
          <ac:chgData name="Nathan Clouse" userId="60190519-0423-46ec-ac65-f82d83ecfd9c" providerId="ADAL" clId="{9FC1E9D9-1E1E-459B-B97B-A63B30EA7062}" dt="2025-09-15T13:26:09.730" v="4053" actId="22"/>
          <ac:picMkLst>
            <pc:docMk/>
            <pc:sldMk cId="1585840306" sldId="1385"/>
            <ac:picMk id="3" creationId="{06D14716-83C9-607C-AA2A-2577AAF61DB3}"/>
          </ac:picMkLst>
        </pc:picChg>
      </pc:sldChg>
      <pc:sldChg chg="addSp add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2318942065" sldId="1386"/>
        </pc:sldMkLst>
        <pc:picChg chg="add">
          <ac:chgData name="Nathan Clouse" userId="60190519-0423-46ec-ac65-f82d83ecfd9c" providerId="ADAL" clId="{9FC1E9D9-1E1E-459B-B97B-A63B30EA7062}" dt="2025-09-15T13:26:28.729" v="4055" actId="22"/>
          <ac:picMkLst>
            <pc:docMk/>
            <pc:sldMk cId="2318942065" sldId="1386"/>
            <ac:picMk id="3" creationId="{B40B2102-4606-3F7E-BC6C-CF4A4DFD290D}"/>
          </ac:picMkLst>
        </pc:picChg>
      </pc:sldChg>
      <pc:sldChg chg="addSp add mod modTransition">
        <pc:chgData name="Nathan Clouse" userId="60190519-0423-46ec-ac65-f82d83ecfd9c" providerId="ADAL" clId="{9FC1E9D9-1E1E-459B-B97B-A63B30EA7062}" dt="2025-09-15T13:46:44.461" v="4086"/>
        <pc:sldMkLst>
          <pc:docMk/>
          <pc:sldMk cId="2086799775" sldId="1387"/>
        </pc:sldMkLst>
        <pc:picChg chg="add">
          <ac:chgData name="Nathan Clouse" userId="60190519-0423-46ec-ac65-f82d83ecfd9c" providerId="ADAL" clId="{9FC1E9D9-1E1E-459B-B97B-A63B30EA7062}" dt="2025-09-15T13:27:01.740" v="4056" actId="22"/>
          <ac:picMkLst>
            <pc:docMk/>
            <pc:sldMk cId="2086799775" sldId="1387"/>
            <ac:picMk id="3" creationId="{7F39B246-9010-B853-4808-AF4BB8098EAD}"/>
          </ac:picMkLst>
        </pc:picChg>
      </pc:sldChg>
      <pc:sldChg chg="delSp modSp add mod modTransition modClrScheme chgLayout">
        <pc:chgData name="Nathan Clouse" userId="60190519-0423-46ec-ac65-f82d83ecfd9c" providerId="ADAL" clId="{9FC1E9D9-1E1E-459B-B97B-A63B30EA7062}" dt="2025-09-15T13:46:24.876" v="4085"/>
        <pc:sldMkLst>
          <pc:docMk/>
          <pc:sldMk cId="3929850322" sldId="1388"/>
        </pc:sldMkLst>
        <pc:spChg chg="del">
          <ac:chgData name="Nathan Clouse" userId="60190519-0423-46ec-ac65-f82d83ecfd9c" providerId="ADAL" clId="{9FC1E9D9-1E1E-459B-B97B-A63B30EA7062}" dt="2025-09-15T13:44:38.951" v="4063" actId="700"/>
          <ac:spMkLst>
            <pc:docMk/>
            <pc:sldMk cId="3929850322" sldId="1388"/>
            <ac:spMk id="4" creationId="{5E3C1AE4-32C6-085E-58CC-9B0883BB672F}"/>
          </ac:spMkLst>
        </pc:spChg>
        <pc:picChg chg="mod ord">
          <ac:chgData name="Nathan Clouse" userId="60190519-0423-46ec-ac65-f82d83ecfd9c" providerId="ADAL" clId="{9FC1E9D9-1E1E-459B-B97B-A63B30EA7062}" dt="2025-09-15T13:45:09.161" v="4072" actId="14100"/>
          <ac:picMkLst>
            <pc:docMk/>
            <pc:sldMk cId="3929850322" sldId="1388"/>
            <ac:picMk id="3" creationId="{EA296DD7-F0B4-5370-8462-17DA79BCB6EC}"/>
          </ac:picMkLst>
        </pc:picChg>
      </pc:sldChg>
      <pc:sldChg chg="add del">
        <pc:chgData name="Nathan Clouse" userId="60190519-0423-46ec-ac65-f82d83ecfd9c" providerId="ADAL" clId="{9FC1E9D9-1E1E-459B-B97B-A63B30EA7062}" dt="2025-09-15T13:45:11.232" v="4073" actId="47"/>
        <pc:sldMkLst>
          <pc:docMk/>
          <pc:sldMk cId="2304989855" sldId="1389"/>
        </pc:sldMkLst>
      </pc:sldChg>
      <pc:sldChg chg="add del">
        <pc:chgData name="Nathan Clouse" userId="60190519-0423-46ec-ac65-f82d83ecfd9c" providerId="ADAL" clId="{9FC1E9D9-1E1E-459B-B97B-A63B30EA7062}" dt="2025-09-15T13:45:12.568" v="4074" actId="47"/>
        <pc:sldMkLst>
          <pc:docMk/>
          <pc:sldMk cId="2104121612" sldId="1390"/>
        </pc:sldMkLst>
      </pc:sldChg>
      <pc:sldChg chg="add del">
        <pc:chgData name="Nathan Clouse" userId="60190519-0423-46ec-ac65-f82d83ecfd9c" providerId="ADAL" clId="{9FC1E9D9-1E1E-459B-B97B-A63B30EA7062}" dt="2025-09-15T13:45:16.423" v="4075" actId="47"/>
        <pc:sldMkLst>
          <pc:docMk/>
          <pc:sldMk cId="3227007540" sldId="1391"/>
        </pc:sldMkLst>
      </pc:sldChg>
      <pc:sldChg chg="add modTransition">
        <pc:chgData name="Nathan Clouse" userId="60190519-0423-46ec-ac65-f82d83ecfd9c" providerId="ADAL" clId="{9FC1E9D9-1E1E-459B-B97B-A63B30EA7062}" dt="2025-09-15T13:46:24.876" v="4085"/>
        <pc:sldMkLst>
          <pc:docMk/>
          <pc:sldMk cId="1690478103" sldId="1392"/>
        </pc:sldMkLst>
      </pc:sldChg>
      <pc:sldChg chg="modSp add mod modTransition">
        <pc:chgData name="Nathan Clouse" userId="60190519-0423-46ec-ac65-f82d83ecfd9c" providerId="ADAL" clId="{9FC1E9D9-1E1E-459B-B97B-A63B30EA7062}" dt="2025-09-15T13:46:24.876" v="4085"/>
        <pc:sldMkLst>
          <pc:docMk/>
          <pc:sldMk cId="3776661658" sldId="1393"/>
        </pc:sldMkLst>
        <pc:picChg chg="mod">
          <ac:chgData name="Nathan Clouse" userId="60190519-0423-46ec-ac65-f82d83ecfd9c" providerId="ADAL" clId="{9FC1E9D9-1E1E-459B-B97B-A63B30EA7062}" dt="2025-09-15T13:45:34.872" v="4081" actId="1076"/>
          <ac:picMkLst>
            <pc:docMk/>
            <pc:sldMk cId="3776661658" sldId="1393"/>
            <ac:picMk id="3" creationId="{1316227B-E4DB-A134-F9BF-F28F08B3509D}"/>
          </ac:picMkLst>
        </pc:picChg>
      </pc:sldChg>
      <pc:sldChg chg="modSp add mod modTransition">
        <pc:chgData name="Nathan Clouse" userId="60190519-0423-46ec-ac65-f82d83ecfd9c" providerId="ADAL" clId="{9FC1E9D9-1E1E-459B-B97B-A63B30EA7062}" dt="2025-09-15T13:46:24.876" v="4085"/>
        <pc:sldMkLst>
          <pc:docMk/>
          <pc:sldMk cId="4127790465" sldId="1394"/>
        </pc:sldMkLst>
        <pc:picChg chg="mod">
          <ac:chgData name="Nathan Clouse" userId="60190519-0423-46ec-ac65-f82d83ecfd9c" providerId="ADAL" clId="{9FC1E9D9-1E1E-459B-B97B-A63B30EA7062}" dt="2025-09-15T13:45:31.576" v="4080" actId="1076"/>
          <ac:picMkLst>
            <pc:docMk/>
            <pc:sldMk cId="4127790465" sldId="1394"/>
            <ac:picMk id="3" creationId="{4654FC71-49F1-447F-9F45-328B0DB87A1A}"/>
          </ac:picMkLst>
        </pc:picChg>
      </pc:sldChg>
      <pc:sldChg chg="modSp add mod modTransition">
        <pc:chgData name="Nathan Clouse" userId="60190519-0423-46ec-ac65-f82d83ecfd9c" providerId="ADAL" clId="{9FC1E9D9-1E1E-459B-B97B-A63B30EA7062}" dt="2025-09-15T13:46:24.876" v="4085"/>
        <pc:sldMkLst>
          <pc:docMk/>
          <pc:sldMk cId="3819051888" sldId="1395"/>
        </pc:sldMkLst>
        <pc:picChg chg="mod">
          <ac:chgData name="Nathan Clouse" userId="60190519-0423-46ec-ac65-f82d83ecfd9c" providerId="ADAL" clId="{9FC1E9D9-1E1E-459B-B97B-A63B30EA7062}" dt="2025-09-15T13:45:40.343" v="4082" actId="1076"/>
          <ac:picMkLst>
            <pc:docMk/>
            <pc:sldMk cId="3819051888" sldId="1395"/>
            <ac:picMk id="3" creationId="{D8A7C06C-4312-11B1-6C2E-B662E982E172}"/>
          </ac:picMkLst>
        </pc:picChg>
      </pc:sldChg>
      <pc:sldChg chg="modSp add mod modTransition">
        <pc:chgData name="Nathan Clouse" userId="60190519-0423-46ec-ac65-f82d83ecfd9c" providerId="ADAL" clId="{9FC1E9D9-1E1E-459B-B97B-A63B30EA7062}" dt="2025-09-15T13:46:24.876" v="4085"/>
        <pc:sldMkLst>
          <pc:docMk/>
          <pc:sldMk cId="4143565318" sldId="1396"/>
        </pc:sldMkLst>
        <pc:picChg chg="mod">
          <ac:chgData name="Nathan Clouse" userId="60190519-0423-46ec-ac65-f82d83ecfd9c" providerId="ADAL" clId="{9FC1E9D9-1E1E-459B-B97B-A63B30EA7062}" dt="2025-09-15T13:45:45.185" v="4084" actId="1076"/>
          <ac:picMkLst>
            <pc:docMk/>
            <pc:sldMk cId="4143565318" sldId="1396"/>
            <ac:picMk id="3" creationId="{02F005CA-080D-86F0-A44C-6E41D4352845}"/>
          </ac:picMkLst>
        </pc:picChg>
      </pc:sldChg>
      <pc:sldChg chg="addSp delSp modSp new mod modTransition">
        <pc:chgData name="Nathan Clouse" userId="60190519-0423-46ec-ac65-f82d83ecfd9c" providerId="ADAL" clId="{9FC1E9D9-1E1E-459B-B97B-A63B30EA7062}" dt="2025-09-15T14:51:35.503" v="4718"/>
        <pc:sldMkLst>
          <pc:docMk/>
          <pc:sldMk cId="1947587548" sldId="1397"/>
        </pc:sldMkLst>
        <pc:spChg chg="mod">
          <ac:chgData name="Nathan Clouse" userId="60190519-0423-46ec-ac65-f82d83ecfd9c" providerId="ADAL" clId="{9FC1E9D9-1E1E-459B-B97B-A63B30EA7062}" dt="2025-09-15T14:36:28.503" v="4667" actId="20577"/>
          <ac:spMkLst>
            <pc:docMk/>
            <pc:sldMk cId="1947587548" sldId="1397"/>
            <ac:spMk id="2" creationId="{87DE48FC-3C24-B6E6-1424-B3B8CE1DAE4E}"/>
          </ac:spMkLst>
        </pc:spChg>
        <pc:spChg chg="del">
          <ac:chgData name="Nathan Clouse" userId="60190519-0423-46ec-ac65-f82d83ecfd9c" providerId="ADAL" clId="{9FC1E9D9-1E1E-459B-B97B-A63B30EA7062}" dt="2025-09-15T14:30:03.020" v="4108" actId="22"/>
          <ac:spMkLst>
            <pc:docMk/>
            <pc:sldMk cId="1947587548" sldId="1397"/>
            <ac:spMk id="3" creationId="{FAAB5914-C540-6441-8929-FD6E1AA69020}"/>
          </ac:spMkLst>
        </pc:spChg>
        <pc:picChg chg="add mod ord">
          <ac:chgData name="Nathan Clouse" userId="60190519-0423-46ec-ac65-f82d83ecfd9c" providerId="ADAL" clId="{9FC1E9D9-1E1E-459B-B97B-A63B30EA7062}" dt="2025-09-15T14:30:03.020" v="4108" actId="22"/>
          <ac:picMkLst>
            <pc:docMk/>
            <pc:sldMk cId="1947587548" sldId="1397"/>
            <ac:picMk id="6" creationId="{4F697B1E-00B1-6FB8-D45B-A79268C2E217}"/>
          </ac:picMkLst>
        </pc:picChg>
      </pc:sldChg>
      <pc:sldChg chg="addSp delSp modSp add mod modClrScheme modAnim chgLayout">
        <pc:chgData name="Nathan Clouse" userId="60190519-0423-46ec-ac65-f82d83ecfd9c" providerId="ADAL" clId="{9FC1E9D9-1E1E-459B-B97B-A63B30EA7062}" dt="2025-09-15T14:44:57.402" v="4689" actId="1076"/>
        <pc:sldMkLst>
          <pc:docMk/>
          <pc:sldMk cId="3867897198" sldId="1398"/>
        </pc:sldMkLst>
        <pc:spChg chg="del">
          <ac:chgData name="Nathan Clouse" userId="60190519-0423-46ec-ac65-f82d83ecfd9c" providerId="ADAL" clId="{9FC1E9D9-1E1E-459B-B97B-A63B30EA7062}" dt="2025-09-15T14:35:54.913" v="4630" actId="700"/>
          <ac:spMkLst>
            <pc:docMk/>
            <pc:sldMk cId="3867897198" sldId="1398"/>
            <ac:spMk id="2" creationId="{5344697C-0F90-099C-A66D-DE875D487E86}"/>
          </ac:spMkLst>
        </pc:spChg>
        <pc:spChg chg="del">
          <ac:chgData name="Nathan Clouse" userId="60190519-0423-46ec-ac65-f82d83ecfd9c" providerId="ADAL" clId="{9FC1E9D9-1E1E-459B-B97B-A63B30EA7062}" dt="2025-09-15T14:35:31.770" v="4626"/>
          <ac:spMkLst>
            <pc:docMk/>
            <pc:sldMk cId="3867897198" sldId="1398"/>
            <ac:spMk id="3" creationId="{B39722B5-1ACF-93C4-3972-52529FDF86AF}"/>
          </ac:spMkLst>
        </pc:spChg>
        <pc:spChg chg="del">
          <ac:chgData name="Nathan Clouse" userId="60190519-0423-46ec-ac65-f82d83ecfd9c" providerId="ADAL" clId="{9FC1E9D9-1E1E-459B-B97B-A63B30EA7062}" dt="2025-09-15T14:35:54.913" v="4630" actId="700"/>
          <ac:spMkLst>
            <pc:docMk/>
            <pc:sldMk cId="3867897198" sldId="1398"/>
            <ac:spMk id="4" creationId="{417DC400-23B4-0527-75D4-7B7C5FE49A53}"/>
          </ac:spMkLst>
        </pc:spChg>
        <pc:spChg chg="add mod">
          <ac:chgData name="Nathan Clouse" userId="60190519-0423-46ec-ac65-f82d83ecfd9c" providerId="ADAL" clId="{9FC1E9D9-1E1E-459B-B97B-A63B30EA7062}" dt="2025-09-15T14:44:48.579" v="4687" actId="1076"/>
          <ac:spMkLst>
            <pc:docMk/>
            <pc:sldMk cId="3867897198" sldId="1398"/>
            <ac:spMk id="8" creationId="{27EB21D9-0A7D-12B0-E883-5D709E9DE0E3}"/>
          </ac:spMkLst>
        </pc:spChg>
        <pc:spChg chg="add mod">
          <ac:chgData name="Nathan Clouse" userId="60190519-0423-46ec-ac65-f82d83ecfd9c" providerId="ADAL" clId="{9FC1E9D9-1E1E-459B-B97B-A63B30EA7062}" dt="2025-09-15T14:44:46.024" v="4686" actId="1076"/>
          <ac:spMkLst>
            <pc:docMk/>
            <pc:sldMk cId="3867897198" sldId="1398"/>
            <ac:spMk id="9" creationId="{C23DBDAD-DA6C-169E-0568-25864CAA67CE}"/>
          </ac:spMkLst>
        </pc:spChg>
        <pc:spChg chg="add mod">
          <ac:chgData name="Nathan Clouse" userId="60190519-0423-46ec-ac65-f82d83ecfd9c" providerId="ADAL" clId="{9FC1E9D9-1E1E-459B-B97B-A63B30EA7062}" dt="2025-09-15T14:44:43.901" v="4685" actId="1076"/>
          <ac:spMkLst>
            <pc:docMk/>
            <pc:sldMk cId="3867897198" sldId="1398"/>
            <ac:spMk id="10" creationId="{1E68EF15-ADD4-666C-C831-84A17B9892D8}"/>
          </ac:spMkLst>
        </pc:spChg>
        <pc:spChg chg="add mod">
          <ac:chgData name="Nathan Clouse" userId="60190519-0423-46ec-ac65-f82d83ecfd9c" providerId="ADAL" clId="{9FC1E9D9-1E1E-459B-B97B-A63B30EA7062}" dt="2025-09-15T14:44:57.402" v="4689" actId="1076"/>
          <ac:spMkLst>
            <pc:docMk/>
            <pc:sldMk cId="3867897198" sldId="1398"/>
            <ac:spMk id="11" creationId="{4F4ED0B5-C6E5-BD32-CEBF-8F51A92A9B79}"/>
          </ac:spMkLst>
        </pc:spChg>
        <pc:picChg chg="add del">
          <ac:chgData name="Nathan Clouse" userId="60190519-0423-46ec-ac65-f82d83ecfd9c" providerId="ADAL" clId="{9FC1E9D9-1E1E-459B-B97B-A63B30EA7062}" dt="2025-09-15T14:35:30.686" v="4625" actId="478"/>
          <ac:picMkLst>
            <pc:docMk/>
            <pc:sldMk cId="3867897198" sldId="1398"/>
            <ac:picMk id="6" creationId="{91BBC5CC-88CD-7A6E-1489-0CCAE3B29F0B}"/>
          </ac:picMkLst>
        </pc:picChg>
        <pc:picChg chg="add mod ord">
          <ac:chgData name="Nathan Clouse" userId="60190519-0423-46ec-ac65-f82d83ecfd9c" providerId="ADAL" clId="{9FC1E9D9-1E1E-459B-B97B-A63B30EA7062}" dt="2025-09-15T14:36:16.564" v="4639" actId="1076"/>
          <ac:picMkLst>
            <pc:docMk/>
            <pc:sldMk cId="3867897198" sldId="1398"/>
            <ac:picMk id="7" creationId="{096B6802-DB14-5F21-CC4D-4D8BAD7780AA}"/>
          </ac:picMkLst>
        </pc:picChg>
      </pc:sldChg>
      <pc:sldChg chg="modSp add mod">
        <pc:chgData name="Nathan Clouse" userId="60190519-0423-46ec-ac65-f82d83ecfd9c" providerId="ADAL" clId="{9FC1E9D9-1E1E-459B-B97B-A63B30EA7062}" dt="2025-09-15T14:47:57.191" v="4717"/>
        <pc:sldMkLst>
          <pc:docMk/>
          <pc:sldMk cId="2078092177" sldId="1399"/>
        </pc:sldMkLst>
        <pc:spChg chg="mod">
          <ac:chgData name="Nathan Clouse" userId="60190519-0423-46ec-ac65-f82d83ecfd9c" providerId="ADAL" clId="{9FC1E9D9-1E1E-459B-B97B-A63B30EA7062}" dt="2025-09-15T14:47:36.260" v="4714" actId="20577"/>
          <ac:spMkLst>
            <pc:docMk/>
            <pc:sldMk cId="2078092177" sldId="1399"/>
            <ac:spMk id="2" creationId="{2B0D0B37-3952-6FFB-5F19-57A52208918C}"/>
          </ac:spMkLst>
        </pc:spChg>
        <pc:spChg chg="mod">
          <ac:chgData name="Nathan Clouse" userId="60190519-0423-46ec-ac65-f82d83ecfd9c" providerId="ADAL" clId="{9FC1E9D9-1E1E-459B-B97B-A63B30EA7062}" dt="2025-09-15T14:47:57.191" v="4717"/>
          <ac:spMkLst>
            <pc:docMk/>
            <pc:sldMk cId="2078092177" sldId="1399"/>
            <ac:spMk id="3" creationId="{D8EDFB1D-B1F2-3CF4-6865-B42EF56FF5C8}"/>
          </ac:spMkLst>
        </pc:spChg>
      </pc:sldChg>
      <pc:sldChg chg="modSp new mod">
        <pc:chgData name="Nathan Clouse" userId="60190519-0423-46ec-ac65-f82d83ecfd9c" providerId="ADAL" clId="{9FC1E9D9-1E1E-459B-B97B-A63B30EA7062}" dt="2025-09-15T14:35:23.390" v="4624" actId="20577"/>
        <pc:sldMkLst>
          <pc:docMk/>
          <pc:sldMk cId="446167016" sldId="1400"/>
        </pc:sldMkLst>
        <pc:spChg chg="mod">
          <ac:chgData name="Nathan Clouse" userId="60190519-0423-46ec-ac65-f82d83ecfd9c" providerId="ADAL" clId="{9FC1E9D9-1E1E-459B-B97B-A63B30EA7062}" dt="2025-09-15T14:34:55.317" v="4617" actId="20577"/>
          <ac:spMkLst>
            <pc:docMk/>
            <pc:sldMk cId="446167016" sldId="1400"/>
            <ac:spMk id="2" creationId="{DFA4683B-43EC-AE6D-489E-7CD64E77A2DD}"/>
          </ac:spMkLst>
        </pc:spChg>
        <pc:spChg chg="mod">
          <ac:chgData name="Nathan Clouse" userId="60190519-0423-46ec-ac65-f82d83ecfd9c" providerId="ADAL" clId="{9FC1E9D9-1E1E-459B-B97B-A63B30EA7062}" dt="2025-09-15T14:35:23.390" v="4624" actId="20577"/>
          <ac:spMkLst>
            <pc:docMk/>
            <pc:sldMk cId="446167016" sldId="1400"/>
            <ac:spMk id="3" creationId="{EBEDDA54-B0A8-E63F-1516-B2D1E9D68F71}"/>
          </ac:spMkLst>
        </pc:spChg>
      </pc:sldChg>
      <pc:sldChg chg="addSp delSp modSp add mod modClrScheme modAnim chgLayout">
        <pc:chgData name="Nathan Clouse" userId="60190519-0423-46ec-ac65-f82d83ecfd9c" providerId="ADAL" clId="{9FC1E9D9-1E1E-459B-B97B-A63B30EA7062}" dt="2025-09-15T14:37:36.151" v="4676"/>
        <pc:sldMkLst>
          <pc:docMk/>
          <pc:sldMk cId="2689749518" sldId="1401"/>
        </pc:sldMkLst>
        <pc:spChg chg="del">
          <ac:chgData name="Nathan Clouse" userId="60190519-0423-46ec-ac65-f82d83ecfd9c" providerId="ADAL" clId="{9FC1E9D9-1E1E-459B-B97B-A63B30EA7062}" dt="2025-09-15T14:35:52.001" v="4629" actId="700"/>
          <ac:spMkLst>
            <pc:docMk/>
            <pc:sldMk cId="2689749518" sldId="1401"/>
            <ac:spMk id="2" creationId="{4C49C9B5-4BDA-2A2B-EAA3-8D80AE579FA6}"/>
          </ac:spMkLst>
        </pc:spChg>
        <pc:spChg chg="add mod">
          <ac:chgData name="Nathan Clouse" userId="60190519-0423-46ec-ac65-f82d83ecfd9c" providerId="ADAL" clId="{9FC1E9D9-1E1E-459B-B97B-A63B30EA7062}" dt="2025-09-15T14:36:59.636" v="4670" actId="1076"/>
          <ac:spMkLst>
            <pc:docMk/>
            <pc:sldMk cId="2689749518" sldId="1401"/>
            <ac:spMk id="3" creationId="{05B29DA6-0526-3B46-3481-25A2BB2AC9F3}"/>
          </ac:spMkLst>
        </pc:spChg>
        <pc:spChg chg="del">
          <ac:chgData name="Nathan Clouse" userId="60190519-0423-46ec-ac65-f82d83ecfd9c" providerId="ADAL" clId="{9FC1E9D9-1E1E-459B-B97B-A63B30EA7062}" dt="2025-09-15T14:35:52.001" v="4629" actId="700"/>
          <ac:spMkLst>
            <pc:docMk/>
            <pc:sldMk cId="2689749518" sldId="1401"/>
            <ac:spMk id="4" creationId="{69B1B4AE-D60B-DC00-43CF-9EBE8FB00252}"/>
          </ac:spMkLst>
        </pc:spChg>
        <pc:picChg chg="mod ord">
          <ac:chgData name="Nathan Clouse" userId="60190519-0423-46ec-ac65-f82d83ecfd9c" providerId="ADAL" clId="{9FC1E9D9-1E1E-459B-B97B-A63B30EA7062}" dt="2025-09-15T14:36:19.742" v="4640" actId="1076"/>
          <ac:picMkLst>
            <pc:docMk/>
            <pc:sldMk cId="2689749518" sldId="1401"/>
            <ac:picMk id="6" creationId="{0C3501AF-A344-625A-FE2E-3923FC457904}"/>
          </ac:picMkLst>
        </pc:picChg>
      </pc:sldChg>
      <pc:sldChg chg="modSp add">
        <pc:chgData name="Nathan Clouse" userId="60190519-0423-46ec-ac65-f82d83ecfd9c" providerId="ADAL" clId="{9FC1E9D9-1E1E-459B-B97B-A63B30EA7062}" dt="2025-09-15T14:36:32.156" v="4668"/>
        <pc:sldMkLst>
          <pc:docMk/>
          <pc:sldMk cId="1905980325" sldId="1402"/>
        </pc:sldMkLst>
        <pc:spChg chg="mod">
          <ac:chgData name="Nathan Clouse" userId="60190519-0423-46ec-ac65-f82d83ecfd9c" providerId="ADAL" clId="{9FC1E9D9-1E1E-459B-B97B-A63B30EA7062}" dt="2025-09-15T14:36:32.156" v="4668"/>
          <ac:spMkLst>
            <pc:docMk/>
            <pc:sldMk cId="1905980325" sldId="1402"/>
            <ac:spMk id="2" creationId="{7F9C5517-52BD-69ED-E39C-D7A6A1626D57}"/>
          </ac:spMkLst>
        </pc:spChg>
      </pc:sldChg>
      <pc:sldChg chg="addSp modSp new mod modClrScheme chgLayout">
        <pc:chgData name="Nathan Clouse" userId="60190519-0423-46ec-ac65-f82d83ecfd9c" providerId="ADAL" clId="{9FC1E9D9-1E1E-459B-B97B-A63B30EA7062}" dt="2025-09-15T15:00:59.596" v="4736" actId="20577"/>
        <pc:sldMkLst>
          <pc:docMk/>
          <pc:sldMk cId="245252172" sldId="1403"/>
        </pc:sldMkLst>
        <pc:spChg chg="add mod">
          <ac:chgData name="Nathan Clouse" userId="60190519-0423-46ec-ac65-f82d83ecfd9c" providerId="ADAL" clId="{9FC1E9D9-1E1E-459B-B97B-A63B30EA7062}" dt="2025-09-15T14:58:17.888" v="4730" actId="20577"/>
          <ac:spMkLst>
            <pc:docMk/>
            <pc:sldMk cId="245252172" sldId="1403"/>
            <ac:spMk id="2" creationId="{344D70D0-FF0E-A14E-8B1D-1A9C636DDF2D}"/>
          </ac:spMkLst>
        </pc:spChg>
        <pc:spChg chg="add mod">
          <ac:chgData name="Nathan Clouse" userId="60190519-0423-46ec-ac65-f82d83ecfd9c" providerId="ADAL" clId="{9FC1E9D9-1E1E-459B-B97B-A63B30EA7062}" dt="2025-09-15T15:00:59.596" v="4736" actId="20577"/>
          <ac:spMkLst>
            <pc:docMk/>
            <pc:sldMk cId="245252172" sldId="1403"/>
            <ac:spMk id="3" creationId="{E4C207EA-6A56-E195-922D-D9EA30880FDD}"/>
          </ac:spMkLst>
        </pc:spChg>
      </pc:sldChg>
      <pc:sldChg chg="addSp delSp modSp new mod modClrScheme chgLayout">
        <pc:chgData name="Nathan Clouse" userId="60190519-0423-46ec-ac65-f82d83ecfd9c" providerId="ADAL" clId="{9FC1E9D9-1E1E-459B-B97B-A63B30EA7062}" dt="2025-09-15T15:15:21.324" v="4949" actId="20577"/>
        <pc:sldMkLst>
          <pc:docMk/>
          <pc:sldMk cId="3599017144" sldId="1404"/>
        </pc:sldMkLst>
        <pc:spChg chg="del">
          <ac:chgData name="Nathan Clouse" userId="60190519-0423-46ec-ac65-f82d83ecfd9c" providerId="ADAL" clId="{9FC1E9D9-1E1E-459B-B97B-A63B30EA7062}" dt="2025-09-15T15:15:04.159" v="4942" actId="700"/>
          <ac:spMkLst>
            <pc:docMk/>
            <pc:sldMk cId="3599017144" sldId="1404"/>
            <ac:spMk id="2" creationId="{6AB89EBE-063F-BD57-BAF0-D6D1B01AED1A}"/>
          </ac:spMkLst>
        </pc:spChg>
        <pc:spChg chg="del">
          <ac:chgData name="Nathan Clouse" userId="60190519-0423-46ec-ac65-f82d83ecfd9c" providerId="ADAL" clId="{9FC1E9D9-1E1E-459B-B97B-A63B30EA7062}" dt="2025-09-15T15:12:58.767" v="4827"/>
          <ac:spMkLst>
            <pc:docMk/>
            <pc:sldMk cId="3599017144" sldId="1404"/>
            <ac:spMk id="3" creationId="{A87A0A42-35DB-AFAD-441A-E5CA19779F50}"/>
          </ac:spMkLst>
        </pc:spChg>
        <pc:spChg chg="del">
          <ac:chgData name="Nathan Clouse" userId="60190519-0423-46ec-ac65-f82d83ecfd9c" providerId="ADAL" clId="{9FC1E9D9-1E1E-459B-B97B-A63B30EA7062}" dt="2025-09-15T15:15:04.159" v="4942" actId="700"/>
          <ac:spMkLst>
            <pc:docMk/>
            <pc:sldMk cId="3599017144" sldId="1404"/>
            <ac:spMk id="4" creationId="{652F133F-C017-EBC3-63CF-BD0EE47B69B5}"/>
          </ac:spMkLst>
        </pc:spChg>
        <pc:spChg chg="add mod ord">
          <ac:chgData name="Nathan Clouse" userId="60190519-0423-46ec-ac65-f82d83ecfd9c" providerId="ADAL" clId="{9FC1E9D9-1E1E-459B-B97B-A63B30EA7062}" dt="2025-09-15T15:15:21.324" v="4949" actId="20577"/>
          <ac:spMkLst>
            <pc:docMk/>
            <pc:sldMk cId="3599017144" sldId="1404"/>
            <ac:spMk id="6" creationId="{17C5D12D-FBA6-087F-E989-A076F154338B}"/>
          </ac:spMkLst>
        </pc:spChg>
        <pc:picChg chg="add mod ord">
          <ac:chgData name="Nathan Clouse" userId="60190519-0423-46ec-ac65-f82d83ecfd9c" providerId="ADAL" clId="{9FC1E9D9-1E1E-459B-B97B-A63B30EA7062}" dt="2025-09-15T15:15:17.474" v="4946" actId="700"/>
          <ac:picMkLst>
            <pc:docMk/>
            <pc:sldMk cId="3599017144" sldId="1404"/>
            <ac:picMk id="5" creationId="{28B5B734-D148-1A21-F1CD-CA90833C16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9334C894-06B3-2BC0-596A-CBBF0E3CD0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CCAECC-CF9E-D8F3-058A-CC8EC6BF6F18}"/>
              </a:ext>
            </a:extLst>
          </p:cNvPr>
          <p:cNvSpPr/>
          <p:nvPr userDrawn="1"/>
        </p:nvSpPr>
        <p:spPr>
          <a:xfrm flipH="1">
            <a:off x="-4" y="0"/>
            <a:ext cx="12192003" cy="6858000"/>
          </a:xfrm>
          <a:prstGeom prst="rect">
            <a:avLst/>
          </a:prstGeom>
          <a:gradFill flip="none" rotWithShape="1">
            <a:gsLst>
              <a:gs pos="60000">
                <a:srgbClr val="92278E">
                  <a:alpha val="45000"/>
                </a:srgbClr>
              </a:gs>
              <a:gs pos="79000">
                <a:srgbClr val="3B4598">
                  <a:alpha val="45000"/>
                </a:srgbClr>
              </a:gs>
              <a:gs pos="100000">
                <a:srgbClr val="42ABE3">
                  <a:alpha val="45000"/>
                </a:srgbClr>
              </a:gs>
              <a:gs pos="0">
                <a:srgbClr val="57B535">
                  <a:alpha val="45000"/>
                </a:srgbClr>
              </a:gs>
              <a:gs pos="20000">
                <a:srgbClr val="F9ED4E">
                  <a:alpha val="45000"/>
                </a:srgbClr>
              </a:gs>
              <a:gs pos="40000">
                <a:srgbClr val="ED3F7B">
                  <a:alpha val="4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817CE7-F702-FD52-7505-6C435322CBB1}"/>
              </a:ext>
            </a:extLst>
          </p:cNvPr>
          <p:cNvSpPr/>
          <p:nvPr userDrawn="1"/>
        </p:nvSpPr>
        <p:spPr>
          <a:xfrm>
            <a:off x="-2" y="5634975"/>
            <a:ext cx="12192001" cy="1230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D7ECA397-C5CD-6941-B879-5D7DD5CD3B4C}"/>
              </a:ext>
            </a:extLst>
          </p:cNvPr>
          <p:cNvSpPr/>
          <p:nvPr userDrawn="1"/>
        </p:nvSpPr>
        <p:spPr>
          <a:xfrm>
            <a:off x="-2" y="174313"/>
            <a:ext cx="4829454" cy="104035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yellow and blue logo&#10;&#10;Description automatically generated">
            <a:extLst>
              <a:ext uri="{FF2B5EF4-FFF2-40B4-BE49-F238E27FC236}">
                <a16:creationId xmlns:a16="http://schemas.microsoft.com/office/drawing/2014/main" id="{44C1BBE9-0B68-CE14-15D8-E5CC18251F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704" y="271977"/>
            <a:ext cx="850616" cy="850616"/>
          </a:xfrm>
          <a:prstGeom prst="rect">
            <a:avLst/>
          </a:prstGeom>
        </p:spPr>
      </p:pic>
      <p:pic>
        <p:nvPicPr>
          <p:cNvPr id="24" name="Picture 23" descr="A logo with yellow letters and a pink circle&#10;&#10;Description automatically generated">
            <a:extLst>
              <a:ext uri="{FF2B5EF4-FFF2-40B4-BE49-F238E27FC236}">
                <a16:creationId xmlns:a16="http://schemas.microsoft.com/office/drawing/2014/main" id="{C2E5AFFD-E5B1-85E6-9836-B7CC86F097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13995" y="271963"/>
            <a:ext cx="849829" cy="850616"/>
          </a:xfrm>
          <a:prstGeom prst="rect">
            <a:avLst/>
          </a:prstGeom>
        </p:spPr>
      </p:pic>
      <p:pic>
        <p:nvPicPr>
          <p:cNvPr id="3" name="Picture 2" descr="A yellow and black logo&#10;&#10;Description automatically generated">
            <a:extLst>
              <a:ext uri="{FF2B5EF4-FFF2-40B4-BE49-F238E27FC236}">
                <a16:creationId xmlns:a16="http://schemas.microsoft.com/office/drawing/2014/main" id="{D0518553-3010-E39F-26B0-4579A86E2C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49243" y="271961"/>
            <a:ext cx="849829" cy="850616"/>
          </a:xfrm>
          <a:prstGeom prst="rect">
            <a:avLst/>
          </a:prstGeom>
        </p:spPr>
      </p:pic>
      <p:pic>
        <p:nvPicPr>
          <p:cNvPr id="4" name="Picture 3" descr="A yellow lightning bolt in a purple circle&#10;&#10;Description automatically generated">
            <a:extLst>
              <a:ext uri="{FF2B5EF4-FFF2-40B4-BE49-F238E27FC236}">
                <a16:creationId xmlns:a16="http://schemas.microsoft.com/office/drawing/2014/main" id="{C5BA2858-2B8A-EF14-5D63-FA3BDB3267B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378747" y="271961"/>
            <a:ext cx="849829" cy="850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969CA-CBD6-5CF3-EB84-628D78331A01}"/>
              </a:ext>
            </a:extLst>
          </p:cNvPr>
          <p:cNvSpPr txBox="1"/>
          <p:nvPr userDrawn="1"/>
        </p:nvSpPr>
        <p:spPr>
          <a:xfrm>
            <a:off x="111617" y="5920586"/>
            <a:ext cx="5456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spc="-15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72316-94D4-5685-ABE0-89C0C9C92A1E}"/>
              </a:ext>
            </a:extLst>
          </p:cNvPr>
          <p:cNvSpPr txBox="1"/>
          <p:nvPr userDrawn="1"/>
        </p:nvSpPr>
        <p:spPr>
          <a:xfrm>
            <a:off x="111616" y="5706156"/>
            <a:ext cx="252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September 17, 2025</a:t>
            </a:r>
          </a:p>
        </p:txBody>
      </p:sp>
      <p:pic>
        <p:nvPicPr>
          <p:cNvPr id="10" name="Picture 9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091BDE06-5D21-25C2-C95A-F3434E520E8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733609" y="2815566"/>
            <a:ext cx="4120683" cy="41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7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89B8C9-82A1-48B3-3502-3B6F47004510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43AD4-E764-4AB7-74E5-13485BC404AD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4" name="Picture 3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547B2881-3065-5AF3-28FE-EF3F011DBE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3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503B3A-5B6A-5AC1-28D4-C708DA7E3F0B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44ABF-B236-9273-293B-7CF99CAD6F18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FC65D-EF51-C18E-27B5-15AC31F1A054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4" name="Picture 3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164CF09F-7E39-A328-B970-9AB4C725D0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64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953635-0BE6-143E-911F-A0D502E9F0FD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74EB4-CFDE-1A7C-C73F-77D490F68C23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D54FB-969E-DDE9-936F-28E86A3F7140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3" name="Picture 2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97F330AF-001A-76D3-4C00-B241A569FE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1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42E15296-1D96-A569-50F7-804A31E3A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3AE0900-BF21-AF02-85BB-E334C3E8D2D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D86D7-6BE5-FC5A-060A-3DC9D131CCB5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4" name="Picture 3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DAC4D13D-D284-CB59-670F-C311C9DE09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3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DF25B44D-2330-5917-3FBF-9DFD67505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B9BD75-9C22-FAB6-62FE-26686C6BC2B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D3CABB2E-E743-3B28-1D24-7E9ABC7CF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0004"/>
            <a:ext cx="10515600" cy="1325563"/>
          </a:xfrm>
        </p:spPr>
        <p:txBody>
          <a:bodyPr>
            <a:no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39417"/>
            <a:ext cx="10515600" cy="435133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add content</a:t>
            </a:r>
          </a:p>
        </p:txBody>
      </p:sp>
      <p:pic>
        <p:nvPicPr>
          <p:cNvPr id="20" name="Picture 19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8E24767-CEC5-1075-B15B-31A78966B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2927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AD4064-90E6-6D0E-9934-F4F275C9AEC9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7" name="Picture 6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A7C478D8-635D-E58F-07AC-1CA75D2E9B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42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DE7999E5-1AF5-6D89-C6F7-61236861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876762-9118-D7FD-1BFF-F072A01D4DC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add image</a:t>
            </a:r>
          </a:p>
        </p:txBody>
      </p:sp>
      <p:pic>
        <p:nvPicPr>
          <p:cNvPr id="5" name="Picture 4" descr="A colorful star with text&#10;&#10;AI-generated content may be incorrect.">
            <a:extLst>
              <a:ext uri="{FF2B5EF4-FFF2-40B4-BE49-F238E27FC236}">
                <a16:creationId xmlns:a16="http://schemas.microsoft.com/office/drawing/2014/main" id="{1B6C5EC7-FDC1-2542-B45B-CE2FF25FFA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91BB6-430C-4401-C368-25791C30BA6B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10875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158E835B-A223-94D1-378A-AC1A44E66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564610-7C2B-6F85-CED0-5C669D7C9E50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add image</a:t>
            </a:r>
          </a:p>
        </p:txBody>
      </p:sp>
      <p:pic>
        <p:nvPicPr>
          <p:cNvPr id="5" name="Picture 4" descr="A colorful star with text&#10;&#10;AI-generated content may be incorrect.">
            <a:extLst>
              <a:ext uri="{FF2B5EF4-FFF2-40B4-BE49-F238E27FC236}">
                <a16:creationId xmlns:a16="http://schemas.microsoft.com/office/drawing/2014/main" id="{EFF12BA6-2125-AAE6-BCC7-FA23C0308E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F38B71-E58A-1FD2-5757-6A8A5BB5E99A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11916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32DFC657-DD6A-2B41-8C22-8CA058323C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5D1934-776B-7288-32D9-4A035348EFE4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2" name="Picture 1" descr="A colorful star with text&#10;&#10;AI-generated content may be incorrect.">
            <a:extLst>
              <a:ext uri="{FF2B5EF4-FFF2-40B4-BE49-F238E27FC236}">
                <a16:creationId xmlns:a16="http://schemas.microsoft.com/office/drawing/2014/main" id="{FF4B9349-53BC-5068-61C0-86F3D579B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2259DB-8208-1AA3-9DFF-E1754404A450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4098754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6BEF8094-428D-FA4E-367B-D8E94FD482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2170B-109C-2DC5-8DC3-F41ADF108E03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2" name="Picture 1" descr="A colorful star with text&#10;&#10;AI-generated content may be incorrect.">
            <a:extLst>
              <a:ext uri="{FF2B5EF4-FFF2-40B4-BE49-F238E27FC236}">
                <a16:creationId xmlns:a16="http://schemas.microsoft.com/office/drawing/2014/main" id="{4AF06CA5-4196-0A42-3FA0-3D58A0F38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776D27-B41D-B084-B0AD-76D48C105561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1842077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E4732409-BBFC-C5AE-D865-FC3C2F152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C2F402-65A6-2F3F-7F8F-7FEC2336E9C6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pic>
        <p:nvPicPr>
          <p:cNvPr id="4" name="Picture 3" descr="A colorful star with text&#10;&#10;AI-generated content may be incorrect.">
            <a:extLst>
              <a:ext uri="{FF2B5EF4-FFF2-40B4-BE49-F238E27FC236}">
                <a16:creationId xmlns:a16="http://schemas.microsoft.com/office/drawing/2014/main" id="{1B40820E-9C3D-4367-5A86-9EDE4F4861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54C4A-7FC4-4672-E61E-A9B9BEB2BD29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523985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0E52BAC7-12FE-5BD7-BD26-27F2D6CEDF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D2FFDD-D2E9-2B55-7009-A42CFBEA794A}"/>
              </a:ext>
            </a:extLst>
          </p:cNvPr>
          <p:cNvSpPr/>
          <p:nvPr userDrawn="1"/>
        </p:nvSpPr>
        <p:spPr>
          <a:xfrm flipH="1">
            <a:off x="-4" y="0"/>
            <a:ext cx="12192003" cy="6858000"/>
          </a:xfrm>
          <a:prstGeom prst="rect">
            <a:avLst/>
          </a:prstGeom>
          <a:gradFill flip="none" rotWithShape="1">
            <a:gsLst>
              <a:gs pos="60000">
                <a:srgbClr val="92278E">
                  <a:alpha val="45000"/>
                </a:srgbClr>
              </a:gs>
              <a:gs pos="79000">
                <a:srgbClr val="3B4598">
                  <a:alpha val="45000"/>
                </a:srgbClr>
              </a:gs>
              <a:gs pos="100000">
                <a:srgbClr val="42ABE3">
                  <a:alpha val="45000"/>
                </a:srgbClr>
              </a:gs>
              <a:gs pos="0">
                <a:srgbClr val="57B535">
                  <a:alpha val="45000"/>
                </a:srgbClr>
              </a:gs>
              <a:gs pos="20000">
                <a:srgbClr val="F9ED4E">
                  <a:alpha val="45000"/>
                </a:srgbClr>
              </a:gs>
              <a:gs pos="40000">
                <a:srgbClr val="ED3F7B">
                  <a:alpha val="4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5">
            <a:extLst>
              <a:ext uri="{FF2B5EF4-FFF2-40B4-BE49-F238E27FC236}">
                <a16:creationId xmlns:a16="http://schemas.microsoft.com/office/drawing/2014/main" id="{B08C33F8-2AFF-CCA6-E9D6-F874CEB6748D}"/>
              </a:ext>
            </a:extLst>
          </p:cNvPr>
          <p:cNvSpPr/>
          <p:nvPr userDrawn="1"/>
        </p:nvSpPr>
        <p:spPr>
          <a:xfrm>
            <a:off x="-10888" y="5484135"/>
            <a:ext cx="10638455" cy="110567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6">
            <a:extLst>
              <a:ext uri="{FF2B5EF4-FFF2-40B4-BE49-F238E27FC236}">
                <a16:creationId xmlns:a16="http://schemas.microsoft.com/office/drawing/2014/main" id="{FC8399F6-723D-757C-D785-EED1713D673D}"/>
              </a:ext>
            </a:extLst>
          </p:cNvPr>
          <p:cNvSpPr/>
          <p:nvPr userDrawn="1"/>
        </p:nvSpPr>
        <p:spPr>
          <a:xfrm rot="10800000">
            <a:off x="7598228" y="1373865"/>
            <a:ext cx="4611240" cy="695119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6C936-8CD2-757F-DA90-A4E0320CC9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8074" y="1572412"/>
            <a:ext cx="4340507" cy="372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92278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/ NAME(S)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90DE1-A6CC-8367-B748-D0A5ADDFC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72273" y="5661773"/>
            <a:ext cx="7072132" cy="750393"/>
          </a:xfrm>
          <a:prstGeom prst="rect">
            <a:avLst/>
          </a:prstGeom>
        </p:spPr>
        <p:txBody>
          <a:bodyPr anchor="b"/>
          <a:lstStyle>
            <a:lvl1pPr algn="ctr">
              <a:defRPr sz="3200" b="1" i="0">
                <a:solidFill>
                  <a:srgbClr val="92278F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INTRO / TITLE / MAIN HEADER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A8C87-C145-2CEC-69C1-E48AD7B1DF69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13" name="Picture 12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0D0E6E78-6A5C-988A-EF0B-00F2E367BC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24375" y="5135095"/>
            <a:ext cx="1803748" cy="18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0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14146EC5-1BED-596F-3FEA-F05D39955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14463-06C5-05A8-CDC8-7282F06A0D6A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pic>
        <p:nvPicPr>
          <p:cNvPr id="4" name="Picture 3" descr="A colorful star with text&#10;&#10;AI-generated content may be incorrect.">
            <a:extLst>
              <a:ext uri="{FF2B5EF4-FFF2-40B4-BE49-F238E27FC236}">
                <a16:creationId xmlns:a16="http://schemas.microsoft.com/office/drawing/2014/main" id="{0AB337DA-27F4-1E29-CAA9-B7ACD48A8B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D192A1-4FE9-7FE1-039E-ECD981182997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3624037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3923C924-A12E-F919-61CC-4711FB037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8BB3B2-6CFE-455E-9EC4-81A5573E776D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pic>
        <p:nvPicPr>
          <p:cNvPr id="4" name="Picture 3" descr="A colorful star with text&#10;&#10;AI-generated content may be incorrect.">
            <a:extLst>
              <a:ext uri="{FF2B5EF4-FFF2-40B4-BE49-F238E27FC236}">
                <a16:creationId xmlns:a16="http://schemas.microsoft.com/office/drawing/2014/main" id="{62794DB7-A9BA-9355-2DFE-E22364B5F1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2C73B-D04D-F392-4C19-A63B33C3E7C3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4226386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A4E99992-79D3-DFD4-E9A4-32954A455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1C1588-76BC-4446-154A-59321B4FA8C7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pic>
        <p:nvPicPr>
          <p:cNvPr id="3" name="Picture 2" descr="A colorful star with text&#10;&#10;AI-generated content may be incorrect.">
            <a:extLst>
              <a:ext uri="{FF2B5EF4-FFF2-40B4-BE49-F238E27FC236}">
                <a16:creationId xmlns:a16="http://schemas.microsoft.com/office/drawing/2014/main" id="{51A51383-74D4-29B6-BF2E-82E85448E9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62124-2EE5-57BE-DDDC-2F8C5EF1E93D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3787686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D7C27A05-1E54-7D61-6084-57E5D1B7F3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BD6EEC-D4D3-283E-AFC5-BE66D9739D29}"/>
              </a:ext>
            </a:extLst>
          </p:cNvPr>
          <p:cNvSpPr/>
          <p:nvPr userDrawn="1"/>
        </p:nvSpPr>
        <p:spPr>
          <a:xfrm flipH="1">
            <a:off x="-4" y="0"/>
            <a:ext cx="12192003" cy="6858000"/>
          </a:xfrm>
          <a:prstGeom prst="rect">
            <a:avLst/>
          </a:prstGeom>
          <a:gradFill flip="none" rotWithShape="1">
            <a:gsLst>
              <a:gs pos="60000">
                <a:srgbClr val="92278E">
                  <a:alpha val="45000"/>
                </a:srgbClr>
              </a:gs>
              <a:gs pos="79000">
                <a:srgbClr val="3B4598">
                  <a:alpha val="45000"/>
                </a:srgbClr>
              </a:gs>
              <a:gs pos="100000">
                <a:srgbClr val="42ABE3">
                  <a:alpha val="45000"/>
                </a:srgbClr>
              </a:gs>
              <a:gs pos="0">
                <a:srgbClr val="57B535">
                  <a:alpha val="45000"/>
                </a:srgbClr>
              </a:gs>
              <a:gs pos="20000">
                <a:srgbClr val="F9ED4E">
                  <a:alpha val="45000"/>
                </a:srgbClr>
              </a:gs>
              <a:gs pos="40000">
                <a:srgbClr val="ED3F7B">
                  <a:alpha val="4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6">
            <a:extLst>
              <a:ext uri="{FF2B5EF4-FFF2-40B4-BE49-F238E27FC236}">
                <a16:creationId xmlns:a16="http://schemas.microsoft.com/office/drawing/2014/main" id="{FC8399F6-723D-757C-D785-EED1713D673D}"/>
              </a:ext>
            </a:extLst>
          </p:cNvPr>
          <p:cNvSpPr/>
          <p:nvPr userDrawn="1"/>
        </p:nvSpPr>
        <p:spPr>
          <a:xfrm rot="10800000">
            <a:off x="7589493" y="721584"/>
            <a:ext cx="4611240" cy="159630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6C936-8CD2-757F-DA90-A4E0320CC9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41708" y="797970"/>
            <a:ext cx="3867760" cy="372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92278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Links/Resources/Etc.</a:t>
            </a:r>
          </a:p>
        </p:txBody>
      </p:sp>
      <p:sp>
        <p:nvSpPr>
          <p:cNvPr id="11" name="Pentagon 5">
            <a:extLst>
              <a:ext uri="{FF2B5EF4-FFF2-40B4-BE49-F238E27FC236}">
                <a16:creationId xmlns:a16="http://schemas.microsoft.com/office/drawing/2014/main" id="{B8D7680E-B16A-6B29-6E0F-CF9BEC2B17F7}"/>
              </a:ext>
            </a:extLst>
          </p:cNvPr>
          <p:cNvSpPr/>
          <p:nvPr userDrawn="1"/>
        </p:nvSpPr>
        <p:spPr>
          <a:xfrm>
            <a:off x="-10888" y="5484135"/>
            <a:ext cx="10638455" cy="110567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EE443A-0A4C-AEE3-474B-B3CAFF8EBF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72273" y="5661773"/>
            <a:ext cx="7072132" cy="75039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92278F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8" name="Picture 7" descr="A colorful star with text&#10;&#10;AI-generated content may be incorrect.">
            <a:extLst>
              <a:ext uri="{FF2B5EF4-FFF2-40B4-BE49-F238E27FC236}">
                <a16:creationId xmlns:a16="http://schemas.microsoft.com/office/drawing/2014/main" id="{CA7B6BE1-387B-0FBF-2E89-3B18D03F5A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64073" y="5425491"/>
            <a:ext cx="1204541" cy="1239624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FB5A4D-0896-8236-D152-391E9BB06204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411662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D600-8DC0-DE40-8B4F-D2E5F5046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A9705-9AEC-499B-AC4B-EA8636567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CCEE6-AC30-BD8F-7534-618D9052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7C82D-5E4F-E3A6-8BA5-7F9528CC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AAF32-A87D-7136-2407-4CE5C88E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16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DA77-0F68-FE51-76F9-EF0AA257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A1141-7F4A-514D-C37C-472586011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52ED3-CBB5-EFBF-F472-B5F8D782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69665-90CA-ACFE-DB76-15E43709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41278-3F73-8513-01BA-59AEEE07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536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EE22-F3FC-8F48-6289-FE4926FC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36AE4-373B-A14F-3573-B72CBD7F4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11699-A51A-446F-DD1F-1F18EB255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4D55B-195E-6666-EB70-F6591A7D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7DE2E-4EEB-42B5-7922-F07BFF14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1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FCBC-47EB-B439-EA88-FE8BA4CE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3A651-09CD-530F-9EB5-669502A5B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D55FD-53C3-F023-886F-94AB4AA91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34E4E-8AE7-C2DA-0F6E-261B7E3E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D24F5-F56B-82D0-9FA6-E36ECEA58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D22A2-C416-87DA-C4A3-E6B5DBD4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059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9747-B3EA-B876-1D5F-F09A7CDA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2DCA3-77FD-AAA9-C875-F6CB59DE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BF9D0-ABA5-6B91-259F-87A4E4B15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900F0-0E76-77A9-4DD4-8C8837659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9A9CC-898F-0569-1A78-A88646811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873998-6A8C-54F3-2B80-A857772F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D7DFE7-1075-B981-120B-01E79098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EDE830-EA12-112C-FEB5-54C931CC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03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644A-700D-7751-AE51-2CEB538E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BA78D1-90F7-FDA1-B26C-8BF76505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EA2C9-0555-B34F-5B5D-C2F7FCDC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3C048-1F96-CC74-047C-A77FDF0E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5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50FC2-FFA9-160F-1C15-34E780487828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E0900-BF21-AF02-85BB-E334C3E8D2D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17D1A-4C2A-E3C4-8ECD-64E56AE7B508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6" name="Picture 5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D7C91A40-9ED5-72A5-96C0-F27F7EB057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24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F0EC8-D649-C495-0E7F-C5A67425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0F982-BA95-E4AD-1A9B-DEA6C7C86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526A6-1852-AFCD-D31C-59EF4BDD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844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0039-E787-3DA2-54E1-367D1A54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2605-790F-5887-EA5A-FFD6E71F3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6FED0-E95F-5189-E4E6-A2CF6F76F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4A4B7-13BA-4BF9-1878-CA637445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A8714-03FB-8433-491A-ABA998DC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2E852-F329-340F-34E2-B37B12E6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47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9F4A-FAB9-C435-0C5D-CB2A93C6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61E23-292A-7021-FD6C-6017CB89E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0F158-D3B2-7732-864E-9B0774BC4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1AD3C-DAF9-D5E6-CF2E-63CCDDB0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CA29D-6C43-A4E2-4BCF-F7D11BC54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A5715-CA3F-531F-6F21-86EB9987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07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B36D-1A03-E38B-13AB-E6BB3244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1A0A-2DA5-69C2-0CC4-326F4F494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B5BF9-BCA7-E1BC-728D-9DE59428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03EC2-393B-5E4A-6E8B-4A6D64BD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D71FF-EF28-568C-F559-2ED5FE50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104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FCCA0-845F-9B3F-AA29-D786EC14B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EB43D-A706-44A0-6385-2F65FA1F6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37FC2-ED6F-3132-50F7-81B500E8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DE06A-97FF-238E-DFD0-D7FD2400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7B3CC-3372-08F4-E1DD-01A7570F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769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9334C894-06B3-2BC0-596A-CBBF0E3CD0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CCAECC-CF9E-D8F3-058A-CC8EC6BF6F18}"/>
              </a:ext>
            </a:extLst>
          </p:cNvPr>
          <p:cNvSpPr/>
          <p:nvPr userDrawn="1"/>
        </p:nvSpPr>
        <p:spPr>
          <a:xfrm flipH="1">
            <a:off x="-4" y="0"/>
            <a:ext cx="12192003" cy="6858000"/>
          </a:xfrm>
          <a:prstGeom prst="rect">
            <a:avLst/>
          </a:prstGeom>
          <a:gradFill flip="none" rotWithShape="1">
            <a:gsLst>
              <a:gs pos="60000">
                <a:srgbClr val="92278E">
                  <a:alpha val="45000"/>
                </a:srgbClr>
              </a:gs>
              <a:gs pos="79000">
                <a:srgbClr val="3B4598">
                  <a:alpha val="45000"/>
                </a:srgbClr>
              </a:gs>
              <a:gs pos="100000">
                <a:srgbClr val="42ABE3">
                  <a:alpha val="45000"/>
                </a:srgbClr>
              </a:gs>
              <a:gs pos="0">
                <a:srgbClr val="57B535">
                  <a:alpha val="45000"/>
                </a:srgbClr>
              </a:gs>
              <a:gs pos="20000">
                <a:srgbClr val="F9ED4E">
                  <a:alpha val="45000"/>
                </a:srgbClr>
              </a:gs>
              <a:gs pos="40000">
                <a:srgbClr val="ED3F7B">
                  <a:alpha val="4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817CE7-F702-FD52-7505-6C435322CBB1}"/>
              </a:ext>
            </a:extLst>
          </p:cNvPr>
          <p:cNvSpPr/>
          <p:nvPr userDrawn="1"/>
        </p:nvSpPr>
        <p:spPr>
          <a:xfrm>
            <a:off x="-2" y="5634975"/>
            <a:ext cx="12192001" cy="1230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D7ECA397-C5CD-6941-B879-5D7DD5CD3B4C}"/>
              </a:ext>
            </a:extLst>
          </p:cNvPr>
          <p:cNvSpPr/>
          <p:nvPr userDrawn="1"/>
        </p:nvSpPr>
        <p:spPr>
          <a:xfrm>
            <a:off x="-2" y="174313"/>
            <a:ext cx="4829454" cy="104035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yellow and blue logo&#10;&#10;Description automatically generated">
            <a:extLst>
              <a:ext uri="{FF2B5EF4-FFF2-40B4-BE49-F238E27FC236}">
                <a16:creationId xmlns:a16="http://schemas.microsoft.com/office/drawing/2014/main" id="{44C1BBE9-0B68-CE14-15D8-E5CC18251F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704" y="271977"/>
            <a:ext cx="850616" cy="850616"/>
          </a:xfrm>
          <a:prstGeom prst="rect">
            <a:avLst/>
          </a:prstGeom>
        </p:spPr>
      </p:pic>
      <p:pic>
        <p:nvPicPr>
          <p:cNvPr id="24" name="Picture 23" descr="A logo with yellow letters and a pink circle&#10;&#10;Description automatically generated">
            <a:extLst>
              <a:ext uri="{FF2B5EF4-FFF2-40B4-BE49-F238E27FC236}">
                <a16:creationId xmlns:a16="http://schemas.microsoft.com/office/drawing/2014/main" id="{C2E5AFFD-E5B1-85E6-9836-B7CC86F097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13995" y="271963"/>
            <a:ext cx="849829" cy="850616"/>
          </a:xfrm>
          <a:prstGeom prst="rect">
            <a:avLst/>
          </a:prstGeom>
        </p:spPr>
      </p:pic>
      <p:pic>
        <p:nvPicPr>
          <p:cNvPr id="3" name="Picture 2" descr="A yellow and black logo&#10;&#10;Description automatically generated">
            <a:extLst>
              <a:ext uri="{FF2B5EF4-FFF2-40B4-BE49-F238E27FC236}">
                <a16:creationId xmlns:a16="http://schemas.microsoft.com/office/drawing/2014/main" id="{D0518553-3010-E39F-26B0-4579A86E2C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49243" y="271961"/>
            <a:ext cx="849829" cy="850616"/>
          </a:xfrm>
          <a:prstGeom prst="rect">
            <a:avLst/>
          </a:prstGeom>
        </p:spPr>
      </p:pic>
      <p:pic>
        <p:nvPicPr>
          <p:cNvPr id="4" name="Picture 3" descr="A yellow lightning bolt in a purple circle&#10;&#10;Description automatically generated">
            <a:extLst>
              <a:ext uri="{FF2B5EF4-FFF2-40B4-BE49-F238E27FC236}">
                <a16:creationId xmlns:a16="http://schemas.microsoft.com/office/drawing/2014/main" id="{C5BA2858-2B8A-EF14-5D63-FA3BDB3267B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378747" y="271961"/>
            <a:ext cx="849829" cy="850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969CA-CBD6-5CF3-EB84-628D78331A01}"/>
              </a:ext>
            </a:extLst>
          </p:cNvPr>
          <p:cNvSpPr txBox="1"/>
          <p:nvPr userDrawn="1"/>
        </p:nvSpPr>
        <p:spPr>
          <a:xfrm>
            <a:off x="111617" y="5920586"/>
            <a:ext cx="5456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spc="-15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72316-94D4-5685-ABE0-89C0C9C92A1E}"/>
              </a:ext>
            </a:extLst>
          </p:cNvPr>
          <p:cNvSpPr txBox="1"/>
          <p:nvPr userDrawn="1"/>
        </p:nvSpPr>
        <p:spPr>
          <a:xfrm>
            <a:off x="111616" y="5706156"/>
            <a:ext cx="252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September 17, 2025</a:t>
            </a:r>
          </a:p>
        </p:txBody>
      </p:sp>
      <p:pic>
        <p:nvPicPr>
          <p:cNvPr id="9" name="Picture 8" descr="A colorful star with text&#10;&#10;AI-generated content may be incorrect.">
            <a:extLst>
              <a:ext uri="{FF2B5EF4-FFF2-40B4-BE49-F238E27FC236}">
                <a16:creationId xmlns:a16="http://schemas.microsoft.com/office/drawing/2014/main" id="{5312BE7B-D622-BDE2-21DD-AE67B46BE99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60419" y="3000363"/>
            <a:ext cx="3593183" cy="369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03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550FC2-FFA9-160F-1C15-34E780487828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E0900-BF21-AF02-85BB-E334C3E8D2D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5" name="Picture 4" descr="A colorful star with text&#10;&#10;AI-generated content may be incorrect.">
            <a:extLst>
              <a:ext uri="{FF2B5EF4-FFF2-40B4-BE49-F238E27FC236}">
                <a16:creationId xmlns:a16="http://schemas.microsoft.com/office/drawing/2014/main" id="{0F2C6C51-AF1F-5E54-022E-27BB8B88C8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17D1A-4C2A-E3C4-8ECD-64E56AE7B508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2871749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C820D9-359A-2E19-90A5-2D0895ED4922}"/>
              </a:ext>
            </a:extLst>
          </p:cNvPr>
          <p:cNvSpPr/>
          <p:nvPr userDrawn="1"/>
        </p:nvSpPr>
        <p:spPr>
          <a:xfrm flipH="1">
            <a:off x="-11208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add image</a:t>
            </a:r>
          </a:p>
        </p:txBody>
      </p:sp>
      <p:pic>
        <p:nvPicPr>
          <p:cNvPr id="7" name="Picture 6" descr="A colorful star with text&#10;&#10;AI-generated content may be incorrect.">
            <a:extLst>
              <a:ext uri="{FF2B5EF4-FFF2-40B4-BE49-F238E27FC236}">
                <a16:creationId xmlns:a16="http://schemas.microsoft.com/office/drawing/2014/main" id="{25F0C32B-D5D5-0005-B431-B1AC6A8F97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2AA27-43B0-014A-C53A-792F002D36D8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19142193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5AC814-A533-EBF8-224D-28D8EAD78640}"/>
              </a:ext>
            </a:extLst>
          </p:cNvPr>
          <p:cNvSpPr/>
          <p:nvPr userDrawn="1"/>
        </p:nvSpPr>
        <p:spPr>
          <a:xfrm flipH="1">
            <a:off x="0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add image</a:t>
            </a:r>
          </a:p>
        </p:txBody>
      </p:sp>
      <p:pic>
        <p:nvPicPr>
          <p:cNvPr id="7" name="Picture 6" descr="A colorful star with text&#10;&#10;AI-generated content may be incorrect.">
            <a:extLst>
              <a:ext uri="{FF2B5EF4-FFF2-40B4-BE49-F238E27FC236}">
                <a16:creationId xmlns:a16="http://schemas.microsoft.com/office/drawing/2014/main" id="{9CC6B1E6-D543-2078-D3B2-A52615C191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F2A41-F4A1-F569-C1BA-0ACBB8544953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31238738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0B5F32-0152-A1E8-A4D4-C3C2B1C2A669}"/>
              </a:ext>
            </a:extLst>
          </p:cNvPr>
          <p:cNvSpPr/>
          <p:nvPr userDrawn="1"/>
        </p:nvSpPr>
        <p:spPr>
          <a:xfrm flipH="1">
            <a:off x="-11208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Picture 6" descr="A colorful star with text&#10;&#10;AI-generated content may be incorrect.">
            <a:extLst>
              <a:ext uri="{FF2B5EF4-FFF2-40B4-BE49-F238E27FC236}">
                <a16:creationId xmlns:a16="http://schemas.microsoft.com/office/drawing/2014/main" id="{86B28EA9-C18A-6E5A-1987-5E9E61F072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81EAC-B6E0-BCBA-18C2-9A6D8CD274AC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316704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7F572F-EEDE-4F5A-E280-9D3A6B95FEB6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BEB76-834E-D6F2-3AE3-5469EB87795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B4654-3391-DEB6-F905-49151B363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0004"/>
            <a:ext cx="10515600" cy="1325563"/>
          </a:xfrm>
        </p:spPr>
        <p:txBody>
          <a:bodyPr>
            <a:no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CA38-EEAD-E583-739F-2BF4BCC3BD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39417"/>
            <a:ext cx="10515600" cy="435133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add content</a:t>
            </a:r>
          </a:p>
        </p:txBody>
      </p:sp>
      <p:pic>
        <p:nvPicPr>
          <p:cNvPr id="9" name="Picture 8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D3CABB2E-E743-3B28-1D24-7E9ABC7CF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392C3-D516-89D0-1A81-F542684E3283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4" name="Picture 3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C4CA8CD1-148A-F4C4-45DA-A44ACD03E7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966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F7C557-84B4-BEC5-9756-82506AE44B57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Picture 6" descr="A colorful star with text&#10;&#10;AI-generated content may be incorrect.">
            <a:extLst>
              <a:ext uri="{FF2B5EF4-FFF2-40B4-BE49-F238E27FC236}">
                <a16:creationId xmlns:a16="http://schemas.microsoft.com/office/drawing/2014/main" id="{B4D0CD2B-64E0-1628-8CE6-2FCDF2281E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755B8-063A-0613-351B-E18C502CB4CC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14652910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C22233-786C-3FAC-5F46-B267EC3D1A5F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pic>
        <p:nvPicPr>
          <p:cNvPr id="9" name="Picture 8" descr="A colorful star with text&#10;&#10;AI-generated content may be incorrect.">
            <a:extLst>
              <a:ext uri="{FF2B5EF4-FFF2-40B4-BE49-F238E27FC236}">
                <a16:creationId xmlns:a16="http://schemas.microsoft.com/office/drawing/2014/main" id="{8B1B853B-E5FA-72F1-4B7C-780598F0D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8AE1C-1ADC-D95C-9768-454DE8EF1B9C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18292890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89B8C9-82A1-48B3-3502-3B6F47004510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pic>
        <p:nvPicPr>
          <p:cNvPr id="9" name="Picture 8" descr="A colorful star with text&#10;&#10;AI-generated content may be incorrect.">
            <a:extLst>
              <a:ext uri="{FF2B5EF4-FFF2-40B4-BE49-F238E27FC236}">
                <a16:creationId xmlns:a16="http://schemas.microsoft.com/office/drawing/2014/main" id="{F3C945FB-7293-FC6E-CFE4-4D2DAF9382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43AD4-E764-4AB7-74E5-13485BC404AD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27149866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503B3A-5B6A-5AC1-28D4-C708DA7E3F0B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44ABF-B236-9273-293B-7CF99CAD6F18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pic>
        <p:nvPicPr>
          <p:cNvPr id="8" name="Picture 7" descr="A colorful star with text&#10;&#10;AI-generated content may be incorrect.">
            <a:extLst>
              <a:ext uri="{FF2B5EF4-FFF2-40B4-BE49-F238E27FC236}">
                <a16:creationId xmlns:a16="http://schemas.microsoft.com/office/drawing/2014/main" id="{BB1A50D3-2F65-7F1B-E4BB-040AD1A9E7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FC65D-EF51-C18E-27B5-15AC31F1A054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31782812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953635-0BE6-143E-911F-A0D502E9F0FD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74EB4-CFDE-1A7C-C73F-77D490F68C23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pic>
        <p:nvPicPr>
          <p:cNvPr id="9" name="Picture 8" descr="A colorful star with text&#10;&#10;AI-generated content may be incorrect.">
            <a:extLst>
              <a:ext uri="{FF2B5EF4-FFF2-40B4-BE49-F238E27FC236}">
                <a16:creationId xmlns:a16="http://schemas.microsoft.com/office/drawing/2014/main" id="{75BFF764-2C37-2D0F-E8C4-440F048C38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BD54FB-969E-DDE9-936F-28E86A3F7140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4275688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42E15296-1D96-A569-50F7-804A31E3A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3AE0900-BF21-AF02-85BB-E334C3E8D2D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04B7725C-702B-1313-87C6-5F20E6D8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759B8C1-559D-DF2C-611F-D0EA94C3D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24023"/>
            <a:ext cx="10515600" cy="1325563"/>
          </a:xfrm>
        </p:spPr>
        <p:txBody>
          <a:bodyPr>
            <a:noAutofit/>
          </a:bodyPr>
          <a:lstStyle>
            <a:lvl1pPr algn="ctr">
              <a:defRPr sz="72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71E23B4-573A-EC8E-4D69-9D8C243A71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08415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2" name="Picture 1" descr="A colorful star with text&#10;&#10;AI-generated content may be incorrect.">
            <a:extLst>
              <a:ext uri="{FF2B5EF4-FFF2-40B4-BE49-F238E27FC236}">
                <a16:creationId xmlns:a16="http://schemas.microsoft.com/office/drawing/2014/main" id="{5B7D4CB0-FDAE-C26D-CCFE-251E8FDE15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7D86D7-6BE5-FC5A-060A-3DC9D131CCB5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15557526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DE7999E5-1AF5-6D89-C6F7-61236861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876762-9118-D7FD-1BFF-F072A01D4DC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add image</a:t>
            </a:r>
          </a:p>
        </p:txBody>
      </p:sp>
      <p:pic>
        <p:nvPicPr>
          <p:cNvPr id="5" name="Picture 4" descr="A colorful star with text&#10;&#10;AI-generated content may be incorrect.">
            <a:extLst>
              <a:ext uri="{FF2B5EF4-FFF2-40B4-BE49-F238E27FC236}">
                <a16:creationId xmlns:a16="http://schemas.microsoft.com/office/drawing/2014/main" id="{1B6C5EC7-FDC1-2542-B45B-CE2FF25FFA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91BB6-430C-4401-C368-25791C30BA6B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19890505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158E835B-A223-94D1-378A-AC1A44E66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564610-7C2B-6F85-CED0-5C669D7C9E50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add image</a:t>
            </a:r>
          </a:p>
        </p:txBody>
      </p:sp>
      <p:pic>
        <p:nvPicPr>
          <p:cNvPr id="5" name="Picture 4" descr="A colorful star with text&#10;&#10;AI-generated content may be incorrect.">
            <a:extLst>
              <a:ext uri="{FF2B5EF4-FFF2-40B4-BE49-F238E27FC236}">
                <a16:creationId xmlns:a16="http://schemas.microsoft.com/office/drawing/2014/main" id="{EFF12BA6-2125-AAE6-BCC7-FA23C0308E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F38B71-E58A-1FD2-5757-6A8A5BB5E99A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26054186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32DFC657-DD6A-2B41-8C22-8CA058323C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5D1934-776B-7288-32D9-4A035348EFE4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2" name="Picture 1" descr="A colorful star with text&#10;&#10;AI-generated content may be incorrect.">
            <a:extLst>
              <a:ext uri="{FF2B5EF4-FFF2-40B4-BE49-F238E27FC236}">
                <a16:creationId xmlns:a16="http://schemas.microsoft.com/office/drawing/2014/main" id="{FF4B9349-53BC-5068-61C0-86F3D579B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2259DB-8208-1AA3-9DFF-E1754404A450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13474013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6BEF8094-428D-FA4E-367B-D8E94FD482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2170B-109C-2DC5-8DC3-F41ADF108E03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2" name="Picture 1" descr="A colorful star with text&#10;&#10;AI-generated content may be incorrect.">
            <a:extLst>
              <a:ext uri="{FF2B5EF4-FFF2-40B4-BE49-F238E27FC236}">
                <a16:creationId xmlns:a16="http://schemas.microsoft.com/office/drawing/2014/main" id="{4AF06CA5-4196-0A42-3FA0-3D58A0F38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776D27-B41D-B084-B0AD-76D48C105561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266437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C820D9-359A-2E19-90A5-2D0895ED4922}"/>
              </a:ext>
            </a:extLst>
          </p:cNvPr>
          <p:cNvSpPr/>
          <p:nvPr userDrawn="1"/>
        </p:nvSpPr>
        <p:spPr>
          <a:xfrm flipH="1">
            <a:off x="-11208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7873407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add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2AA27-43B0-014A-C53A-792F002D36D8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4" name="Picture 3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25CE56C2-1380-138E-9FCA-0B3CEA170C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983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E4732409-BBFC-C5AE-D865-FC3C2F152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C2F402-65A6-2F3F-7F8F-7FEC2336E9C6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pic>
        <p:nvPicPr>
          <p:cNvPr id="4" name="Picture 3" descr="A colorful star with text&#10;&#10;AI-generated content may be incorrect.">
            <a:extLst>
              <a:ext uri="{FF2B5EF4-FFF2-40B4-BE49-F238E27FC236}">
                <a16:creationId xmlns:a16="http://schemas.microsoft.com/office/drawing/2014/main" id="{1B40820E-9C3D-4367-5A86-9EDE4F4861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54C4A-7FC4-4672-E61E-A9B9BEB2BD29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36171298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lt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14146EC5-1BED-596F-3FEA-F05D39955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14463-06C5-05A8-CDC8-7282F06A0D6A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3796372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3796372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pic>
        <p:nvPicPr>
          <p:cNvPr id="4" name="Picture 3" descr="A colorful star with text&#10;&#10;AI-generated content may be incorrect.">
            <a:extLst>
              <a:ext uri="{FF2B5EF4-FFF2-40B4-BE49-F238E27FC236}">
                <a16:creationId xmlns:a16="http://schemas.microsoft.com/office/drawing/2014/main" id="{0AB337DA-27F4-1E29-CAA9-B7ACD48A8B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D192A1-4FE9-7FE1-039E-ECD981182997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29555668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3923C924-A12E-F919-61CC-4711FB037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8BB3B2-6CFE-455E-9EC4-81A5573E776D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05200" y="1925966"/>
            <a:ext cx="5181600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200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F39427C-BDDB-910D-15D2-A20CE3DE1C7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780928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EDAD4-5E86-1867-1B20-092B2F7776C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780928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pic>
        <p:nvPicPr>
          <p:cNvPr id="4" name="Picture 3" descr="A colorful star with text&#10;&#10;AI-generated content may be incorrect.">
            <a:extLst>
              <a:ext uri="{FF2B5EF4-FFF2-40B4-BE49-F238E27FC236}">
                <a16:creationId xmlns:a16="http://schemas.microsoft.com/office/drawing/2014/main" id="{62794DB7-A9BA-9355-2DFE-E22364B5F1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2C73B-D04D-F392-4C19-A63B33C3E7C3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38965259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x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A4E99992-79D3-DFD4-E9A4-32954A455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1C1588-76BC-4446-154A-59321B4FA8C7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BD0F15A2-3D4C-5C40-1658-9801E3A6B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3278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2ADE3-BD95-9FBD-C4AA-398B29EDE8C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810926" y="1925967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9FDC43-AF17-73FD-3372-89B0479FC89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810926" y="4156883"/>
            <a:ext cx="2570148" cy="2136341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C8F19-5607-4444-B661-DCA403F0D17B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39957" y="1925966"/>
            <a:ext cx="3785831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7A41B-FBE9-AB25-80B8-B8EE5D5259E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66213" y="1908037"/>
            <a:ext cx="3787278" cy="436725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pic>
        <p:nvPicPr>
          <p:cNvPr id="3" name="Picture 2" descr="A colorful star with text&#10;&#10;AI-generated content may be incorrect.">
            <a:extLst>
              <a:ext uri="{FF2B5EF4-FFF2-40B4-BE49-F238E27FC236}">
                <a16:creationId xmlns:a16="http://schemas.microsoft.com/office/drawing/2014/main" id="{51A51383-74D4-29B6-BF2E-82E85448E9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748" y="5588861"/>
            <a:ext cx="1130222" cy="116314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62124-2EE5-57BE-DDDC-2F8C5EF1E93D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16179233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ty skyline with trees and buildings&#10;&#10;AI-generated content may be incorrect.">
            <a:extLst>
              <a:ext uri="{FF2B5EF4-FFF2-40B4-BE49-F238E27FC236}">
                <a16:creationId xmlns:a16="http://schemas.microsoft.com/office/drawing/2014/main" id="{D7C27A05-1E54-7D61-6084-57E5D1B7F3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BD6EEC-D4D3-283E-AFC5-BE66D9739D29}"/>
              </a:ext>
            </a:extLst>
          </p:cNvPr>
          <p:cNvSpPr/>
          <p:nvPr userDrawn="1"/>
        </p:nvSpPr>
        <p:spPr>
          <a:xfrm flipH="1">
            <a:off x="-4" y="0"/>
            <a:ext cx="12192003" cy="6858000"/>
          </a:xfrm>
          <a:prstGeom prst="rect">
            <a:avLst/>
          </a:prstGeom>
          <a:gradFill flip="none" rotWithShape="1">
            <a:gsLst>
              <a:gs pos="60000">
                <a:srgbClr val="92278E">
                  <a:alpha val="45000"/>
                </a:srgbClr>
              </a:gs>
              <a:gs pos="79000">
                <a:srgbClr val="3B4598">
                  <a:alpha val="45000"/>
                </a:srgbClr>
              </a:gs>
              <a:gs pos="100000">
                <a:srgbClr val="42ABE3">
                  <a:alpha val="45000"/>
                </a:srgbClr>
              </a:gs>
              <a:gs pos="0">
                <a:srgbClr val="57B535">
                  <a:alpha val="45000"/>
                </a:srgbClr>
              </a:gs>
              <a:gs pos="20000">
                <a:srgbClr val="F9ED4E">
                  <a:alpha val="45000"/>
                </a:srgbClr>
              </a:gs>
              <a:gs pos="40000">
                <a:srgbClr val="ED3F7B">
                  <a:alpha val="4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6">
            <a:extLst>
              <a:ext uri="{FF2B5EF4-FFF2-40B4-BE49-F238E27FC236}">
                <a16:creationId xmlns:a16="http://schemas.microsoft.com/office/drawing/2014/main" id="{FC8399F6-723D-757C-D785-EED1713D673D}"/>
              </a:ext>
            </a:extLst>
          </p:cNvPr>
          <p:cNvSpPr/>
          <p:nvPr userDrawn="1"/>
        </p:nvSpPr>
        <p:spPr>
          <a:xfrm rot="10800000">
            <a:off x="7589493" y="721584"/>
            <a:ext cx="4611240" cy="159630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6C936-8CD2-757F-DA90-A4E0320CC9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41708" y="797970"/>
            <a:ext cx="3867760" cy="372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92278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Links/Resources/Etc.</a:t>
            </a:r>
          </a:p>
        </p:txBody>
      </p:sp>
      <p:sp>
        <p:nvSpPr>
          <p:cNvPr id="11" name="Pentagon 5">
            <a:extLst>
              <a:ext uri="{FF2B5EF4-FFF2-40B4-BE49-F238E27FC236}">
                <a16:creationId xmlns:a16="http://schemas.microsoft.com/office/drawing/2014/main" id="{B8D7680E-B16A-6B29-6E0F-CF9BEC2B17F7}"/>
              </a:ext>
            </a:extLst>
          </p:cNvPr>
          <p:cNvSpPr/>
          <p:nvPr userDrawn="1"/>
        </p:nvSpPr>
        <p:spPr>
          <a:xfrm>
            <a:off x="-10888" y="5484135"/>
            <a:ext cx="10638455" cy="110567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EE443A-0A4C-AEE3-474B-B3CAFF8EBF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72273" y="5661773"/>
            <a:ext cx="7072132" cy="75039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92278F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8" name="Picture 7" descr="A colorful star with text&#10;&#10;AI-generated content may be incorrect.">
            <a:extLst>
              <a:ext uri="{FF2B5EF4-FFF2-40B4-BE49-F238E27FC236}">
                <a16:creationId xmlns:a16="http://schemas.microsoft.com/office/drawing/2014/main" id="{CA7B6BE1-387B-0FBF-2E89-3B18D03F5A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64073" y="5425491"/>
            <a:ext cx="1204541" cy="1239624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FB5A4D-0896-8236-D152-391E9BB06204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</p:spTree>
    <p:extLst>
      <p:ext uri="{BB962C8B-B14F-4D97-AF65-F5344CB8AC3E}">
        <p14:creationId xmlns:p14="http://schemas.microsoft.com/office/powerpoint/2010/main" val="121585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5AC814-A533-EBF8-224D-28D8EAD78640}"/>
              </a:ext>
            </a:extLst>
          </p:cNvPr>
          <p:cNvSpPr/>
          <p:nvPr userDrawn="1"/>
        </p:nvSpPr>
        <p:spPr>
          <a:xfrm flipH="1">
            <a:off x="0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D546E-7177-89ED-E302-29148E78A481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227ADD0A-FF1F-AC1E-3686-D490665FC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0829C-43E8-B7D1-8467-27C6D5CBE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67517" y="1888379"/>
            <a:ext cx="679076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B377CC-1298-2CDD-1506-C2B50B5CC29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8199" y="1897344"/>
            <a:ext cx="3484875" cy="4351338"/>
          </a:xfrm>
        </p:spPr>
        <p:txBody>
          <a:bodyPr>
            <a:normAutofit/>
          </a:bodyPr>
          <a:lstStyle>
            <a:lvl1pPr>
              <a:defRPr sz="2800" b="0" i="0">
                <a:latin typeface="+mn-lt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Click to add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F2A41-F4A1-F569-C1BA-0ACBB8544953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5" name="Picture 4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1DAD3C26-0569-F72A-4F87-995DE0EE35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0B5F32-0152-A1E8-A4D4-C3C2B1C2A669}"/>
              </a:ext>
            </a:extLst>
          </p:cNvPr>
          <p:cNvSpPr/>
          <p:nvPr userDrawn="1"/>
        </p:nvSpPr>
        <p:spPr>
          <a:xfrm flipH="1">
            <a:off x="-11208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8210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4871991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82741"/>
            <a:ext cx="5181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81EAC-B6E0-BCBA-18C2-9A6D8CD274AC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2" name="Picture 1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1D61D8F5-2DE2-B90D-E561-138C3D44F3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1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F7C557-84B4-BEC5-9756-82506AE44B57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1882741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787407"/>
            <a:ext cx="4871991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E8D28-1635-A4F8-1AAF-DF77268D022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3787407"/>
            <a:ext cx="5181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755B8-063A-0613-351B-E18C502CB4CC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2" name="Picture 1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98EA7B26-ABD5-F1E5-6132-38650E5911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9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C22233-786C-3FAC-5F46-B267EC3D1A5F}"/>
              </a:ext>
            </a:extLst>
          </p:cNvPr>
          <p:cNvSpPr/>
          <p:nvPr userDrawn="1"/>
        </p:nvSpPr>
        <p:spPr>
          <a:xfrm flipH="1">
            <a:off x="-3" y="0"/>
            <a:ext cx="12214415" cy="6858000"/>
          </a:xfrm>
          <a:prstGeom prst="rect">
            <a:avLst/>
          </a:prstGeom>
          <a:gradFill flip="none" rotWithShape="1">
            <a:gsLst>
              <a:gs pos="60000">
                <a:srgbClr val="92278E"/>
              </a:gs>
              <a:gs pos="79000">
                <a:srgbClr val="3B4598"/>
              </a:gs>
              <a:gs pos="100000">
                <a:srgbClr val="42ABE3"/>
              </a:gs>
              <a:gs pos="0">
                <a:srgbClr val="57B535"/>
              </a:gs>
              <a:gs pos="20000">
                <a:srgbClr val="F9ED4E"/>
              </a:gs>
              <a:gs pos="40000">
                <a:srgbClr val="ED3F7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F31A5-5900-05F9-B2E1-A8D46FBD361E}"/>
              </a:ext>
            </a:extLst>
          </p:cNvPr>
          <p:cNvSpPr/>
          <p:nvPr userDrawn="1"/>
        </p:nvSpPr>
        <p:spPr>
          <a:xfrm>
            <a:off x="376191" y="406153"/>
            <a:ext cx="11439618" cy="60456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lorful star logo with black background&#10;&#10;Description automatically generated">
            <a:extLst>
              <a:ext uri="{FF2B5EF4-FFF2-40B4-BE49-F238E27FC236}">
                <a16:creationId xmlns:a16="http://schemas.microsoft.com/office/drawing/2014/main" id="{33F615C5-7AC5-8356-5838-13C4621CD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02" r="22624" b="43530"/>
          <a:stretch/>
        </p:blipFill>
        <p:spPr>
          <a:xfrm>
            <a:off x="11433542" y="105999"/>
            <a:ext cx="626710" cy="600307"/>
          </a:xfrm>
          <a:prstGeom prst="rect">
            <a:avLst/>
          </a:prstGeom>
          <a:effectLst>
            <a:glow rad="88900">
              <a:schemeClr val="bg1"/>
            </a:glo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A4ECDE-A321-424B-E06C-2AC5ED113F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495112"/>
            <a:ext cx="10515600" cy="175915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F957-903A-6983-952D-1004CE7269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82741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CEA2A0-D792-7A8B-96C4-11F62B54D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1666"/>
            <a:ext cx="10515600" cy="1325563"/>
          </a:xfrm>
        </p:spPr>
        <p:txBody>
          <a:bodyPr>
            <a:normAutofit/>
          </a:bodyPr>
          <a:lstStyle>
            <a:lvl1pPr>
              <a:defRPr sz="5400" b="1" i="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1EBA4F-8F72-54E5-2B09-EA908F62E36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457700" y="1891706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954507-0802-5324-53E2-350830C17D5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72719" y="1891706"/>
            <a:ext cx="3276600" cy="2518929"/>
          </a:xfrm>
        </p:spPr>
        <p:txBody>
          <a:bodyPr/>
          <a:lstStyle/>
          <a:p>
            <a:pPr lvl="0"/>
            <a:r>
              <a:rPr lang="en-US"/>
              <a:t>Click to add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8AE1C-1ADC-D95C-9768-454DE8EF1B9C}"/>
              </a:ext>
            </a:extLst>
          </p:cNvPr>
          <p:cNvSpPr txBox="1"/>
          <p:nvPr userDrawn="1"/>
        </p:nvSpPr>
        <p:spPr>
          <a:xfrm>
            <a:off x="0" y="17837"/>
            <a:ext cx="388425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TEXAS</a:t>
            </a:r>
          </a:p>
        </p:txBody>
      </p:sp>
      <p:pic>
        <p:nvPicPr>
          <p:cNvPr id="4" name="Picture 3" descr="A logo of a cartoon character&#10;&#10;AI-generated content may be incorrect.">
            <a:extLst>
              <a:ext uri="{FF2B5EF4-FFF2-40B4-BE49-F238E27FC236}">
                <a16:creationId xmlns:a16="http://schemas.microsoft.com/office/drawing/2014/main" id="{50E76973-5554-5C7B-42C1-276E26563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412" y="5549908"/>
            <a:ext cx="1308092" cy="1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4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81449-9507-EF11-28E5-D6442D4F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0F540-66E9-A2CD-C77C-17813A94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F9B29-0BD7-AF5C-9CB9-8FC835FEA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15BC6-5FF4-C84C-BCFC-13CA2EA53C76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80BD6-F9B7-5042-51B7-F7B4FBB6C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7E83E-058F-FB12-E907-3285A02A3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16EFA-BF40-2146-A2F7-B25AE8F1C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7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660" r:id="rId35"/>
    <p:sldLayoutId id="2147483662" r:id="rId36"/>
    <p:sldLayoutId id="2147483664" r:id="rId37"/>
    <p:sldLayoutId id="2147483665" r:id="rId38"/>
    <p:sldLayoutId id="2147483666" r:id="rId39"/>
    <p:sldLayoutId id="2147483667" r:id="rId40"/>
    <p:sldLayoutId id="2147483668" r:id="rId41"/>
    <p:sldLayoutId id="2147483669" r:id="rId42"/>
    <p:sldLayoutId id="2147483670" r:id="rId43"/>
    <p:sldLayoutId id="2147483671" r:id="rId44"/>
    <p:sldLayoutId id="2147483672" r:id="rId45"/>
    <p:sldLayoutId id="2147483674" r:id="rId46"/>
    <p:sldLayoutId id="2147483675" r:id="rId47"/>
    <p:sldLayoutId id="2147483676" r:id="rId48"/>
    <p:sldLayoutId id="2147483677" r:id="rId49"/>
    <p:sldLayoutId id="2147483678" r:id="rId50"/>
    <p:sldLayoutId id="2147483679" r:id="rId51"/>
    <p:sldLayoutId id="2147483680" r:id="rId52"/>
    <p:sldLayoutId id="2147483681" r:id="rId53"/>
    <p:sldLayoutId id="2147483682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anthonyblakedev/dynamics-365-finance-apis/overview" TargetMode="External"/><Relationship Id="rId2" Type="http://schemas.openxmlformats.org/officeDocument/2006/relationships/hyperlink" Target="https://learn.microsoft.com/en-us/dynamics365/fin-ops-core/dev-itpro/data-entities/recurring-integration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tomicax.com/content/odata-experiment-deep-dive-odata-and-how-use-it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5108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A4621-0C35-A4CC-D9B4-B6C215D66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D21BDF0-301A-FC20-2C33-143DE686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BBF60-CFD3-317B-D021-B4D0DF4FE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Additional REST Endpoints configured on request inside DMF</a:t>
            </a:r>
          </a:p>
          <a:p>
            <a:r>
              <a:rPr lang="en-US" dirty="0"/>
              <a:t>Inbound: Accept messages and process in a batch job based on preset schedule</a:t>
            </a:r>
          </a:p>
          <a:p>
            <a:r>
              <a:rPr lang="en-US" dirty="0"/>
              <a:t>Outbound: generate messages for retrieval in a batch job based on a preset schedule</a:t>
            </a:r>
          </a:p>
          <a:p>
            <a:r>
              <a:rPr lang="en-US" dirty="0"/>
              <a:t>Process individual files or data packages</a:t>
            </a:r>
          </a:p>
          <a:p>
            <a:r>
              <a:rPr lang="en-US" dirty="0"/>
              <a:t>Great for volume but complex</a:t>
            </a:r>
          </a:p>
        </p:txBody>
      </p:sp>
      <p:pic>
        <p:nvPicPr>
          <p:cNvPr id="5122" name="Picture 2" descr="Free Star Wars Lego photo and picture">
            <a:extLst>
              <a:ext uri="{FF2B5EF4-FFF2-40B4-BE49-F238E27FC236}">
                <a16:creationId xmlns:a16="http://schemas.microsoft.com/office/drawing/2014/main" id="{F16F587D-3A6F-BCCD-24DE-D5515318234A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1664"/>
            <a:ext cx="3484563" cy="23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16464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36923-EFB8-27E8-6EE6-12A3699A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FE9C7D-EC49-1A2F-CCF6-0B8F7BBF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X++/C#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39CFD1-78D7-5CB4-DB8F-357912034A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what you need in x++ supported by C#</a:t>
            </a:r>
          </a:p>
          <a:p>
            <a:r>
              <a:rPr lang="en-US" dirty="0"/>
              <a:t>F&amp;O primarily orchestrating the communication with outside systems</a:t>
            </a:r>
          </a:p>
          <a:p>
            <a:r>
              <a:rPr lang="en-US" dirty="0"/>
              <a:t>F&amp;O has a queue system also</a:t>
            </a:r>
          </a:p>
          <a:p>
            <a:r>
              <a:rPr lang="en-US" dirty="0"/>
              <a:t>Lots of different options</a:t>
            </a:r>
          </a:p>
          <a:p>
            <a:pPr lvl="1"/>
            <a:r>
              <a:rPr lang="en-US" dirty="0"/>
              <a:t>Blob storage, queue, tables, (outside) SQL, file shares,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 descr="Free Lego Star Wars Star Wars photo and picture">
            <a:extLst>
              <a:ext uri="{FF2B5EF4-FFF2-40B4-BE49-F238E27FC236}">
                <a16:creationId xmlns:a16="http://schemas.microsoft.com/office/drawing/2014/main" id="{989D8CE8-2C5A-4CF2-DA15-CCAA599FD955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85802"/>
            <a:ext cx="3484563" cy="237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13992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D2A26D-732A-8098-8202-D1C8644C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 Training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B0483A-373A-DC23-A19A-EA5770233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2518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F3AB42-8361-FAA0-B02C-9034B1E9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960F5-1653-16B0-EF26-6B13B3CF895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 descr="Text&#10;&#10;Description automatically generated">
            <a:extLst>
              <a:ext uri="{FF2B5EF4-FFF2-40B4-BE49-F238E27FC236}">
                <a16:creationId xmlns:a16="http://schemas.microsoft.com/office/drawing/2014/main" id="{406E5AC4-5C1A-C117-E714-E0BEF006E9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77262"/>
            <a:ext cx="6791325" cy="297506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94976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6004-8E2D-F21C-F122-598A23E3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BED3D-16B7-D476-382F-714836AA14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make</a:t>
            </a:r>
          </a:p>
          <a:p>
            <a:r>
              <a:rPr lang="en-US" dirty="0"/>
              <a:t>Add “/data” to your environment URL to see all OData entities</a:t>
            </a:r>
          </a:p>
          <a:p>
            <a:r>
              <a:rPr lang="en-US" dirty="0"/>
              <a:t>Add “/data/$metadata” to get the meta data file for OData endpoints</a:t>
            </a:r>
          </a:p>
        </p:txBody>
      </p:sp>
      <p:pic>
        <p:nvPicPr>
          <p:cNvPr id="7170" name="Picture 2" descr="Free Comiccon Star Wars photo and picture">
            <a:extLst>
              <a:ext uri="{FF2B5EF4-FFF2-40B4-BE49-F238E27FC236}">
                <a16:creationId xmlns:a16="http://schemas.microsoft.com/office/drawing/2014/main" id="{0F41A1E9-A32E-2F2B-657A-0B73D33EEBC5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910303"/>
            <a:ext cx="3484563" cy="232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6383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8959-86C8-7C9E-9664-D0416222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B8C72-D556-7303-CAC2-3BBCA03D26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few OOTB services from MSFT</a:t>
            </a:r>
          </a:p>
          <a:p>
            <a:r>
              <a:rPr lang="en-US" dirty="0"/>
              <a:t>Add “</a:t>
            </a:r>
            <a:r>
              <a:rPr lang="en-US" dirty="0" err="1"/>
              <a:t>api</a:t>
            </a:r>
            <a:r>
              <a:rPr lang="en-US" dirty="0"/>
              <a:t>/services” for JSON</a:t>
            </a:r>
          </a:p>
          <a:p>
            <a:r>
              <a:rPr lang="en-US" dirty="0"/>
              <a:t>Add “soap/services/&lt;service&gt;?</a:t>
            </a:r>
            <a:r>
              <a:rPr lang="en-US" dirty="0" err="1"/>
              <a:t>wsdl</a:t>
            </a:r>
            <a:r>
              <a:rPr lang="en-US" dirty="0"/>
              <a:t>” to get WSDL</a:t>
            </a:r>
          </a:p>
          <a:p>
            <a:r>
              <a:rPr lang="en-US" dirty="0"/>
              <a:t>Extension for what is there</a:t>
            </a:r>
          </a:p>
          <a:p>
            <a:r>
              <a:rPr lang="en-US" dirty="0"/>
              <a:t>MSFT mostly makes services for themselves</a:t>
            </a:r>
          </a:p>
          <a:p>
            <a:endParaRPr lang="en-US" dirty="0"/>
          </a:p>
        </p:txBody>
      </p:sp>
      <p:pic>
        <p:nvPicPr>
          <p:cNvPr id="8194" name="Picture 2" descr="Free Sahara Tunisia photo and picture">
            <a:extLst>
              <a:ext uri="{FF2B5EF4-FFF2-40B4-BE49-F238E27FC236}">
                <a16:creationId xmlns:a16="http://schemas.microsoft.com/office/drawing/2014/main" id="{BE6FA73E-A092-2F11-F314-69E63D8F5DE3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911664"/>
            <a:ext cx="3484563" cy="23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6666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5F38-5F01-199D-D04C-27942FA3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DMF APIs and Recurring 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E04A-561C-29C0-B0B5-0DBE531BEE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Project</a:t>
            </a:r>
          </a:p>
          <a:p>
            <a:r>
              <a:rPr lang="en-US" dirty="0"/>
              <a:t>Execute Projects</a:t>
            </a:r>
          </a:p>
          <a:p>
            <a:r>
              <a:rPr lang="en-US" dirty="0"/>
              <a:t>Send and Receive Messages</a:t>
            </a:r>
          </a:p>
          <a:p>
            <a:r>
              <a:rPr lang="en-US" dirty="0"/>
              <a:t>Specific endpoints to use for these</a:t>
            </a:r>
          </a:p>
          <a:p>
            <a:r>
              <a:rPr lang="en-US" dirty="0"/>
              <a:t>Same filtering and transform options as DMF</a:t>
            </a:r>
          </a:p>
          <a:p>
            <a:r>
              <a:rPr lang="en-US" dirty="0"/>
              <a:t>“Automated DMF”</a:t>
            </a:r>
          </a:p>
          <a:p>
            <a:r>
              <a:rPr lang="en-US" dirty="0"/>
              <a:t>Build in DMF, Automate with middleware (Logic Apps, Function Apps )</a:t>
            </a:r>
          </a:p>
          <a:p>
            <a:endParaRPr lang="en-US" dirty="0"/>
          </a:p>
        </p:txBody>
      </p:sp>
      <p:pic>
        <p:nvPicPr>
          <p:cNvPr id="9218" name="Picture 2" descr="Free Lightsaber Dual Lightsabers photo and picture">
            <a:extLst>
              <a:ext uri="{FF2B5EF4-FFF2-40B4-BE49-F238E27FC236}">
                <a16:creationId xmlns:a16="http://schemas.microsoft.com/office/drawing/2014/main" id="{6F95A8BA-D47B-4F67-E67B-171477A1A46C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3092698"/>
            <a:ext cx="3484563" cy="196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60960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48FC-3C24-B6E6-1424-B3B8CE1D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Endpoints Setup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697B1E-00B1-6FB8-D45B-A79268C2E2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87856"/>
            <a:ext cx="6791325" cy="33538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1DB00-EFDE-7F6A-009F-C1C1C5C3FEE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8754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5D154-53D2-0CE8-7860-6A2B9FF1A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3501AF-A344-625A-FE2E-3923FC45790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4796" y="494506"/>
            <a:ext cx="11882408" cy="5868988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5B29DA6-0526-3B46-3481-25A2BB2AC9F3}"/>
              </a:ext>
            </a:extLst>
          </p:cNvPr>
          <p:cNvSpPr/>
          <p:nvPr/>
        </p:nvSpPr>
        <p:spPr>
          <a:xfrm>
            <a:off x="1663700" y="939800"/>
            <a:ext cx="1543050" cy="7175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49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E4116-8E6C-CEC7-1B2B-496BA925A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6B6802-DB14-5F21-CC4D-4D8BAD7780A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500" y="449412"/>
            <a:ext cx="12065000" cy="5959175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7EB21D9-0A7D-12B0-E883-5D709E9DE0E3}"/>
              </a:ext>
            </a:extLst>
          </p:cNvPr>
          <p:cNvSpPr/>
          <p:nvPr/>
        </p:nvSpPr>
        <p:spPr>
          <a:xfrm>
            <a:off x="3651250" y="619125"/>
            <a:ext cx="1543050" cy="7175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23DBDAD-DA6C-169E-0568-25864CAA67CE}"/>
              </a:ext>
            </a:extLst>
          </p:cNvPr>
          <p:cNvSpPr/>
          <p:nvPr/>
        </p:nvSpPr>
        <p:spPr>
          <a:xfrm>
            <a:off x="4921250" y="625475"/>
            <a:ext cx="1543050" cy="7175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1E68EF15-ADD4-666C-C831-84A17B9892D8}"/>
              </a:ext>
            </a:extLst>
          </p:cNvPr>
          <p:cNvSpPr/>
          <p:nvPr/>
        </p:nvSpPr>
        <p:spPr>
          <a:xfrm>
            <a:off x="6007100" y="590550"/>
            <a:ext cx="1543050" cy="7175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4F4ED0B5-C6E5-BD32-CEBF-8F51A92A9B79}"/>
              </a:ext>
            </a:extLst>
          </p:cNvPr>
          <p:cNvSpPr/>
          <p:nvPr/>
        </p:nvSpPr>
        <p:spPr>
          <a:xfrm>
            <a:off x="2108200" y="1506388"/>
            <a:ext cx="1543050" cy="71755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97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CA253-A787-9419-994A-1F96EA7C420C}"/>
              </a:ext>
            </a:extLst>
          </p:cNvPr>
          <p:cNvSpPr>
            <a:spLocks noGrp="1"/>
          </p:cNvSpPr>
          <p:nvPr/>
        </p:nvSpPr>
        <p:spPr>
          <a:xfrm>
            <a:off x="838200" y="5100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i="0" kern="120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E0AF6F-9869-DB90-4AA4-D6D91386C90D}"/>
              </a:ext>
            </a:extLst>
          </p:cNvPr>
          <p:cNvSpPr txBox="1">
            <a:spLocks/>
          </p:cNvSpPr>
          <p:nvPr/>
        </p:nvSpPr>
        <p:spPr>
          <a:xfrm>
            <a:off x="838200" y="19394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ea typeface="Calibri"/>
              <a:cs typeface="Calibri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ea typeface="Calibri"/>
              <a:cs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29A3B-09DD-C79E-759A-C5499A8F5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Nathan Clouse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74AAF-8A80-A974-205F-E1C3B9060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Wars: The Rise of Custom Integrations in Dynamics 365 F&amp;O</a:t>
            </a:r>
          </a:p>
        </p:txBody>
      </p:sp>
    </p:spTree>
    <p:extLst>
      <p:ext uri="{BB962C8B-B14F-4D97-AF65-F5344CB8AC3E}">
        <p14:creationId xmlns:p14="http://schemas.microsoft.com/office/powerpoint/2010/main" val="181111273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D67F0-D06F-021C-D3C6-E94E9A1A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5517-52BD-69ED-E39C-D7A6A162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Endpoints Setup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47FEF-6411-4790-5EF5-590175123D4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02432E-CFFC-C232-CFFA-5A397F6A2D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87856"/>
            <a:ext cx="6791325" cy="335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80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9C7B-B591-26DA-128D-9524FCDB2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0B37-3952-6FFB-5F19-57A52208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Endpoints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FB1D-B1F2-3CF4-6865-B42EF56FF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https://&lt;base URL&gt;/</a:t>
            </a:r>
            <a:r>
              <a:rPr lang="en-US" dirty="0" err="1"/>
              <a:t>api</a:t>
            </a:r>
            <a:r>
              <a:rPr lang="en-US" dirty="0"/>
              <a:t>/connector/enqueue/&lt;activity ID&gt;?entity=&lt;entity name&gt;</a:t>
            </a:r>
          </a:p>
          <a:p>
            <a:r>
              <a:rPr lang="en-US" dirty="0"/>
              <a:t>https://&lt;base URL&gt;/</a:t>
            </a:r>
            <a:r>
              <a:rPr lang="en-US" dirty="0" err="1"/>
              <a:t>api</a:t>
            </a:r>
            <a:r>
              <a:rPr lang="en-US" dirty="0"/>
              <a:t>/connector/dequeue/&lt;activity ID&gt;</a:t>
            </a:r>
          </a:p>
        </p:txBody>
      </p:sp>
      <p:pic>
        <p:nvPicPr>
          <p:cNvPr id="10242" name="Picture 2" descr="Free Geek Macro photo and picture">
            <a:extLst>
              <a:ext uri="{FF2B5EF4-FFF2-40B4-BE49-F238E27FC236}">
                <a16:creationId xmlns:a16="http://schemas.microsoft.com/office/drawing/2014/main" id="{D2DBD9CE-C3DF-CF2B-94DF-0CE0F9E50A14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766020"/>
            <a:ext cx="3484563" cy="26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092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8795-E77E-8090-3D6B-30F709CA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Add-in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2AF196-E161-6008-CD77-27879CA4AE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1008"/>
            <a:ext cx="10515600" cy="386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96088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4BB542-3D48-D0FC-AB34-8E41614C2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The Galaxy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2CD1C9-3E8C-62F4-A996-C9607BA2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0973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AB25DF-824C-C0A0-47C0-8AA6D034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4E5678-0531-D44A-C750-5E8F4A4AA3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OAuth 2.0 (standard)</a:t>
            </a:r>
          </a:p>
          <a:p>
            <a:pPr lvl="1"/>
            <a:r>
              <a:rPr lang="en-US" dirty="0"/>
              <a:t>App Registrations and F&amp;O</a:t>
            </a:r>
          </a:p>
          <a:p>
            <a:pPr lvl="2"/>
            <a:r>
              <a:rPr lang="en-US" dirty="0"/>
              <a:t>FO Users imply Legal Entity</a:t>
            </a:r>
          </a:p>
          <a:p>
            <a:pPr lvl="2"/>
            <a:r>
              <a:rPr lang="en-US" dirty="0"/>
              <a:t>Integrations use User Legal Entity</a:t>
            </a:r>
          </a:p>
          <a:p>
            <a:pPr lvl="2"/>
            <a:r>
              <a:rPr lang="en-US" dirty="0"/>
              <a:t>Must manage what gets created where</a:t>
            </a:r>
          </a:p>
          <a:p>
            <a:pPr lvl="2"/>
            <a:r>
              <a:rPr lang="en-US" dirty="0"/>
              <a:t>Must manage who can see what</a:t>
            </a:r>
          </a:p>
          <a:p>
            <a:r>
              <a:rPr lang="en-US" dirty="0"/>
              <a:t>Application ID relates to user in F&amp;O</a:t>
            </a:r>
          </a:p>
          <a:p>
            <a:pPr lvl="1"/>
            <a:r>
              <a:rPr lang="en-US" dirty="0"/>
              <a:t>Users relate F&amp;O security</a:t>
            </a:r>
          </a:p>
          <a:p>
            <a:pPr lvl="1"/>
            <a:r>
              <a:rPr lang="en-US" dirty="0"/>
              <a:t>Application ID allow access to endpoints</a:t>
            </a:r>
          </a:p>
          <a:p>
            <a:pPr lvl="1"/>
            <a:r>
              <a:rPr lang="en-US" dirty="0"/>
              <a:t>F&amp;O security allows F&amp;O permissions</a:t>
            </a:r>
          </a:p>
          <a:p>
            <a:pPr lvl="1"/>
            <a:endParaRPr lang="en-US" dirty="0"/>
          </a:p>
        </p:txBody>
      </p:sp>
      <p:pic>
        <p:nvPicPr>
          <p:cNvPr id="11266" name="Picture 2" descr="Free yoda jedi star wars vector">
            <a:extLst>
              <a:ext uri="{FF2B5EF4-FFF2-40B4-BE49-F238E27FC236}">
                <a16:creationId xmlns:a16="http://schemas.microsoft.com/office/drawing/2014/main" id="{C44D51F0-D4A2-A7A4-0263-8F72CB9EA3C3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78906"/>
            <a:ext cx="3484563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37579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683B-43EC-AE6D-489E-7CD64E77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DDA54-B0A8-E63F-1516-B2D1E9D68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build it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Application Id in Azure/Entra</a:t>
            </a:r>
          </a:p>
          <a:p>
            <a:pPr lvl="1"/>
            <a:r>
              <a:rPr lang="en-US" dirty="0"/>
              <a:t>Associate User(s) to Application Id in F&amp;O</a:t>
            </a:r>
          </a:p>
          <a:p>
            <a:r>
              <a:rPr lang="en-US" dirty="0"/>
              <a:t>You hand it out</a:t>
            </a:r>
          </a:p>
          <a:p>
            <a:pPr lvl="1"/>
            <a:r>
              <a:rPr lang="en-US" dirty="0"/>
              <a:t>Consumers of endpoints get an application ID and an application secret</a:t>
            </a:r>
          </a:p>
          <a:p>
            <a:pPr lvl="1"/>
            <a:r>
              <a:rPr lang="en-US" dirty="0"/>
              <a:t>They get a bearer token to talk to F&amp;O</a:t>
            </a:r>
          </a:p>
          <a:p>
            <a:pPr lvl="1"/>
            <a:r>
              <a:rPr lang="en-US" dirty="0"/>
              <a:t>They present the token and app id to F&amp;O to connect and talk</a:t>
            </a:r>
          </a:p>
        </p:txBody>
      </p:sp>
      <p:pic>
        <p:nvPicPr>
          <p:cNvPr id="12290" name="Picture 2" descr="Free Outdoors Nature photo and picture">
            <a:extLst>
              <a:ext uri="{FF2B5EF4-FFF2-40B4-BE49-F238E27FC236}">
                <a16:creationId xmlns:a16="http://schemas.microsoft.com/office/drawing/2014/main" id="{6817F6A5-DBDC-6AF4-7FFB-C8C6EED5A163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1664"/>
            <a:ext cx="3484563" cy="23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167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326A-DDE4-00A1-B794-192E4FD3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B801-A981-D9CF-695C-677E4D66EF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features</a:t>
            </a:r>
          </a:p>
          <a:p>
            <a:pPr lvl="1"/>
            <a:r>
              <a:rPr lang="en-US" dirty="0"/>
              <a:t>Consumer security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Policies</a:t>
            </a:r>
          </a:p>
          <a:p>
            <a:pPr lvl="1"/>
            <a:r>
              <a:rPr lang="en-US" dirty="0"/>
              <a:t>Expose APIM rather than APIs directly</a:t>
            </a:r>
          </a:p>
          <a:p>
            <a:r>
              <a:rPr lang="en-US" dirty="0"/>
              <a:t>F&amp;O APIs are unmanaged</a:t>
            </a:r>
          </a:p>
          <a:p>
            <a:r>
              <a:rPr lang="en-US" dirty="0"/>
              <a:t>APIM can manage them</a:t>
            </a:r>
          </a:p>
          <a:p>
            <a:r>
              <a:rPr lang="en-US" dirty="0"/>
              <a:t>“IIS in the middle”</a:t>
            </a:r>
          </a:p>
        </p:txBody>
      </p:sp>
      <p:pic>
        <p:nvPicPr>
          <p:cNvPr id="13314" name="Picture 2" descr="Free b1 star wars droid illustration">
            <a:extLst>
              <a:ext uri="{FF2B5EF4-FFF2-40B4-BE49-F238E27FC236}">
                <a16:creationId xmlns:a16="http://schemas.microsoft.com/office/drawing/2014/main" id="{2379554B-10B6-0B1E-9FF0-4AD526CAD2ED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16" y="1897063"/>
            <a:ext cx="3073131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831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DE930C-A414-F1CC-88D6-4EFB40C9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API Tactics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414D60-CF40-61E9-1B5E-4FBAA6B48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4664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4FE3-8A63-3D95-7869-3BBE7E1F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C282D-D7F2-E098-69CC-41CBC8A1C3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Retry (429)</a:t>
            </a:r>
          </a:p>
          <a:p>
            <a:r>
              <a:rPr lang="en-US" dirty="0"/>
              <a:t>Filter</a:t>
            </a:r>
          </a:p>
          <a:p>
            <a:r>
              <a:rPr lang="en-US" dirty="0"/>
              <a:t>Paginate / Skip-and-Take</a:t>
            </a:r>
          </a:p>
          <a:p>
            <a:r>
              <a:rPr lang="en-US" dirty="0"/>
              <a:t>Limit</a:t>
            </a:r>
          </a:p>
          <a:p>
            <a:r>
              <a:rPr lang="en-US" dirty="0"/>
              <a:t>Select columns</a:t>
            </a:r>
          </a:p>
          <a:p>
            <a:pPr lvl="1"/>
            <a:r>
              <a:rPr lang="en-US" dirty="0"/>
              <a:t>Can be built with advanced measures</a:t>
            </a:r>
          </a:p>
          <a:p>
            <a:r>
              <a:rPr lang="en-US" dirty="0"/>
              <a:t>Order by</a:t>
            </a:r>
          </a:p>
          <a:p>
            <a:r>
              <a:rPr lang="en-US" dirty="0"/>
              <a:t>Count</a:t>
            </a:r>
          </a:p>
          <a:p>
            <a:r>
              <a:rPr lang="en-US" dirty="0"/>
              <a:t>Batch via Changesets</a:t>
            </a:r>
          </a:p>
          <a:p>
            <a:r>
              <a:rPr lang="en-US" dirty="0"/>
              <a:t>Company Scope</a:t>
            </a:r>
          </a:p>
          <a:p>
            <a:endParaRPr lang="en-US" dirty="0"/>
          </a:p>
        </p:txBody>
      </p:sp>
      <p:pic>
        <p:nvPicPr>
          <p:cNvPr id="18434" name="Picture 2" descr="Free Lego Star Wars photo and picture">
            <a:extLst>
              <a:ext uri="{FF2B5EF4-FFF2-40B4-BE49-F238E27FC236}">
                <a16:creationId xmlns:a16="http://schemas.microsoft.com/office/drawing/2014/main" id="{7E42B3E1-B881-0BDA-3AAD-F877238B91C2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4387"/>
            <a:ext cx="3484563" cy="231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60887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B38B-2122-5CDA-996E-9C92B7A9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3976-C568-1C81-A9EE-E6359B6C8D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Typically, you build what you need</a:t>
            </a:r>
          </a:p>
          <a:p>
            <a:pPr lvl="1"/>
            <a:r>
              <a:rPr lang="en-US" dirty="0"/>
              <a:t>Make the contract</a:t>
            </a:r>
          </a:p>
          <a:p>
            <a:pPr lvl="1"/>
            <a:r>
              <a:rPr lang="en-US" dirty="0"/>
              <a:t>Make the code that processes the contract</a:t>
            </a:r>
          </a:p>
          <a:p>
            <a:pPr lvl="1"/>
            <a:r>
              <a:rPr lang="en-US" dirty="0"/>
              <a:t>Error handling and processing</a:t>
            </a:r>
          </a:p>
          <a:p>
            <a:r>
              <a:rPr lang="en-US" dirty="0"/>
              <a:t>Handle system processes / Postings</a:t>
            </a:r>
          </a:p>
          <a:p>
            <a:pPr lvl="1"/>
            <a:r>
              <a:rPr lang="en-US" dirty="0"/>
              <a:t>Post SO Packing Slip</a:t>
            </a:r>
          </a:p>
          <a:p>
            <a:pPr lvl="1"/>
            <a:r>
              <a:rPr lang="en-US" dirty="0"/>
              <a:t>Post Inventory/Ledger Journal</a:t>
            </a:r>
          </a:p>
          <a:p>
            <a:pPr lvl="1"/>
            <a:r>
              <a:rPr lang="en-US" dirty="0"/>
              <a:t>Can also do CRUD</a:t>
            </a:r>
          </a:p>
        </p:txBody>
      </p:sp>
      <p:pic>
        <p:nvPicPr>
          <p:cNvPr id="17410" name="Picture 2" descr="Free Star Wars Movie photo and picture">
            <a:extLst>
              <a:ext uri="{FF2B5EF4-FFF2-40B4-BE49-F238E27FC236}">
                <a16:creationId xmlns:a16="http://schemas.microsoft.com/office/drawing/2014/main" id="{7B1C46F2-230E-9D6D-B13B-72BFEE870ED0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1664"/>
            <a:ext cx="3484563" cy="23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67168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134E-3B37-47A1-D917-7B44CEFC8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562AFA-6837-A912-510C-9B6BA0669FB6}"/>
              </a:ext>
            </a:extLst>
          </p:cNvPr>
          <p:cNvSpPr>
            <a:spLocks noGrp="1"/>
          </p:cNvSpPr>
          <p:nvPr/>
        </p:nvSpPr>
        <p:spPr>
          <a:xfrm>
            <a:off x="838200" y="5100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i="0" kern="120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Speaker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12118C-6056-8FCE-85B0-5158E5F358D9}"/>
              </a:ext>
            </a:extLst>
          </p:cNvPr>
          <p:cNvSpPr txBox="1">
            <a:spLocks/>
          </p:cNvSpPr>
          <p:nvPr/>
        </p:nvSpPr>
        <p:spPr>
          <a:xfrm>
            <a:off x="838200" y="19394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Nathan Clouse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Senior Director, D365 Solutions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Wineshipping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Microsoft MVP 6x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nathan.clouse@wineshipping.com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ea typeface="Calibri"/>
              <a:cs typeface="Calibri"/>
            </a:endParaRPr>
          </a:p>
        </p:txBody>
      </p:sp>
      <p:pic>
        <p:nvPicPr>
          <p:cNvPr id="6" name="Picture 5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06547E1A-B0A5-71EF-CBFF-22369654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431" y="2019931"/>
            <a:ext cx="2195837" cy="21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5897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275A-8C04-7592-190E-0A827AA8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DMF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93001-F1A2-76A0-2B24-07FF73BC73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Project</a:t>
            </a:r>
          </a:p>
          <a:p>
            <a:r>
              <a:rPr lang="en-US" dirty="0"/>
              <a:t>Execute Projects</a:t>
            </a:r>
          </a:p>
          <a:p>
            <a:r>
              <a:rPr lang="en-US" dirty="0"/>
              <a:t>Send and Receive Messages</a:t>
            </a:r>
          </a:p>
          <a:p>
            <a:r>
              <a:rPr lang="en-US" dirty="0"/>
              <a:t>Specific endpoints to use for these</a:t>
            </a:r>
          </a:p>
          <a:p>
            <a:r>
              <a:rPr lang="en-US" dirty="0"/>
              <a:t>Same filtering and transform options as DMF</a:t>
            </a:r>
          </a:p>
          <a:p>
            <a:r>
              <a:rPr lang="en-US" dirty="0"/>
              <a:t>“Automate DMF”</a:t>
            </a:r>
          </a:p>
        </p:txBody>
      </p:sp>
      <p:pic>
        <p:nvPicPr>
          <p:cNvPr id="15362" name="Picture 2" descr="Free Spaceship Space photo and picture">
            <a:extLst>
              <a:ext uri="{FF2B5EF4-FFF2-40B4-BE49-F238E27FC236}">
                <a16:creationId xmlns:a16="http://schemas.microsoft.com/office/drawing/2014/main" id="{CA9E7423-466C-8310-4D93-799EDF2E7714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2698"/>
            <a:ext cx="3484563" cy="196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84215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AA297-C307-FFA1-093A-36BA7466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31CBD-D1E0-F4AF-B651-233B0974D3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Send and Receive Messages</a:t>
            </a:r>
          </a:p>
          <a:p>
            <a:r>
              <a:rPr lang="en-US" dirty="0"/>
              <a:t>Specific endpoints to use for these</a:t>
            </a:r>
          </a:p>
          <a:p>
            <a:r>
              <a:rPr lang="en-US" dirty="0"/>
              <a:t>Same filtering and transform options as DMF</a:t>
            </a:r>
          </a:p>
          <a:p>
            <a:r>
              <a:rPr lang="en-US" dirty="0"/>
              <a:t>“Automated DMF”</a:t>
            </a:r>
          </a:p>
          <a:p>
            <a:r>
              <a:rPr lang="en-US" dirty="0"/>
              <a:t>Build in DMF, Automate with middleware (Logic Apps, Function Apps )</a:t>
            </a:r>
          </a:p>
          <a:p>
            <a:r>
              <a:rPr lang="en-US" dirty="0"/>
              <a:t>Schedule for processing built into integration setup</a:t>
            </a:r>
          </a:p>
          <a:p>
            <a:endParaRPr lang="en-US" dirty="0"/>
          </a:p>
        </p:txBody>
      </p:sp>
      <p:pic>
        <p:nvPicPr>
          <p:cNvPr id="16386" name="Picture 2" descr="Free star wars spaceship science fiction illustration">
            <a:extLst>
              <a:ext uri="{FF2B5EF4-FFF2-40B4-BE49-F238E27FC236}">
                <a16:creationId xmlns:a16="http://schemas.microsoft.com/office/drawing/2014/main" id="{95785B2A-50E8-9A4A-F2F5-79F84E79D6D1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2698"/>
            <a:ext cx="3484563" cy="196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157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1564-D9FA-3EE1-72E1-EBD1F5CC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Synchronous vs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48B07-FACD-2C8B-E21D-8BD46B3D02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Interactive vs Batch</a:t>
            </a:r>
          </a:p>
          <a:p>
            <a:r>
              <a:rPr lang="en-US" dirty="0"/>
              <a:t>OData – Synchronous</a:t>
            </a:r>
          </a:p>
          <a:p>
            <a:r>
              <a:rPr lang="en-US" dirty="0"/>
              <a:t>DMF API – Synchronous / Asynchronous</a:t>
            </a:r>
          </a:p>
          <a:p>
            <a:r>
              <a:rPr lang="en-US" dirty="0"/>
              <a:t>Recurring – Async</a:t>
            </a:r>
          </a:p>
          <a:p>
            <a:r>
              <a:rPr lang="en-US" dirty="0"/>
              <a:t>Custom Services - Synchronous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4338" name="Picture 2" descr="Free Star Wars At At photo and picture">
            <a:extLst>
              <a:ext uri="{FF2B5EF4-FFF2-40B4-BE49-F238E27FC236}">
                <a16:creationId xmlns:a16="http://schemas.microsoft.com/office/drawing/2014/main" id="{7B00A20C-C18D-29CC-6F94-32467F62DFC2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1664"/>
            <a:ext cx="3484563" cy="232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21974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C5D12D-FBA6-087F-E989-A076F154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DMF</a:t>
            </a:r>
          </a:p>
        </p:txBody>
      </p:sp>
      <p:pic>
        <p:nvPicPr>
          <p:cNvPr id="5" name="Content Placeholder 4" descr="Data entity architecture.">
            <a:extLst>
              <a:ext uri="{FF2B5EF4-FFF2-40B4-BE49-F238E27FC236}">
                <a16:creationId xmlns:a16="http://schemas.microsoft.com/office/drawing/2014/main" id="{28B5B734-D148-1A21-F1CD-CA90833C16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08" y="1939925"/>
            <a:ext cx="61705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017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5089-65C4-5BE3-974F-4D50918B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Telemetry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8368E-6EDB-F12B-35C7-2600092F55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Monitoring and Telemetry Feature</a:t>
            </a:r>
          </a:p>
          <a:p>
            <a:r>
              <a:rPr lang="en-US" dirty="0"/>
              <a:t>Use APIM for advanced logging and telemetry</a:t>
            </a:r>
          </a:p>
          <a:p>
            <a:r>
              <a:rPr lang="en-US" dirty="0"/>
              <a:t>Build log tables in F&amp;O for custom workloads</a:t>
            </a:r>
          </a:p>
          <a:p>
            <a:pPr lvl="1"/>
            <a:r>
              <a:rPr lang="en-US" dirty="0"/>
              <a:t>Use process automations to clean up tables</a:t>
            </a:r>
          </a:p>
          <a:p>
            <a:pPr lvl="1"/>
            <a:r>
              <a:rPr lang="en-US" dirty="0"/>
              <a:t>Move data to cheaper storage if you need it long term</a:t>
            </a:r>
          </a:p>
          <a:p>
            <a:pPr lvl="1"/>
            <a:endParaRPr lang="en-US" dirty="0"/>
          </a:p>
        </p:txBody>
      </p:sp>
      <p:pic>
        <p:nvPicPr>
          <p:cNvPr id="19458" name="Picture 2" descr="Free Star Wars Sand photo and picture">
            <a:extLst>
              <a:ext uri="{FF2B5EF4-FFF2-40B4-BE49-F238E27FC236}">
                <a16:creationId xmlns:a16="http://schemas.microsoft.com/office/drawing/2014/main" id="{80ACD330-E1ED-A0F6-F52F-9561A1BC620C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66020"/>
            <a:ext cx="3484563" cy="26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2378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9274-FEAE-D633-24B9-8C959209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of the Jedi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B0C36-A2F6-31D0-C6ED-F390BF7B0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37674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176079-993E-46FB-1FE6-D0FF5CD1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75" y="0"/>
            <a:ext cx="8983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7458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9B3E4-5FE5-FDA5-81D3-DF8AB6A3F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46" y="0"/>
            <a:ext cx="9020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4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2BD45-EEBB-848A-A675-8AC1DE2AB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C5943-5115-5046-096A-DF33FE65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19" y="0"/>
            <a:ext cx="8969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8344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1050B-CFDA-8D06-8C24-4975573B9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14716-83C9-607C-AA2A-2577AAF61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75" y="0"/>
            <a:ext cx="895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4030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2F06A-008C-B42A-CAE8-8C6B68C5B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51C5F2-3C23-155D-6127-A8DECE34EF69}"/>
              </a:ext>
            </a:extLst>
          </p:cNvPr>
          <p:cNvSpPr>
            <a:spLocks noGrp="1"/>
          </p:cNvSpPr>
          <p:nvPr/>
        </p:nvSpPr>
        <p:spPr>
          <a:xfrm>
            <a:off x="838200" y="5100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i="0" kern="1200">
                <a:solidFill>
                  <a:srgbClr val="9C3C9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A64EF0-5CA7-F262-6461-D22C43984B18}"/>
              </a:ext>
            </a:extLst>
          </p:cNvPr>
          <p:cNvSpPr txBox="1">
            <a:spLocks/>
          </p:cNvSpPr>
          <p:nvPr/>
        </p:nvSpPr>
        <p:spPr>
          <a:xfrm>
            <a:off x="838200" y="19394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>
                <a:latin typeface="+mn-lt"/>
              </a:rPr>
              <a:t>Discuss inbound integration tech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ea typeface="Calibri"/>
                <a:cs typeface="Calibri"/>
              </a:rPr>
              <a:t>How to use it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ea typeface="Calibri"/>
                <a:cs typeface="Calibri"/>
              </a:rPr>
              <a:t>When to use it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ea typeface="Calibri"/>
                <a:cs typeface="Calibri"/>
              </a:rPr>
              <a:t>Overview of how to configure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ea typeface="Calibri"/>
                <a:cs typeface="Calibri"/>
              </a:rPr>
              <a:t>Talk through examples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ea typeface="Calibri"/>
                <a:cs typeface="Calibri"/>
              </a:rPr>
              <a:t>How do I know what to use for what?</a:t>
            </a:r>
          </a:p>
        </p:txBody>
      </p:sp>
    </p:spTree>
    <p:extLst>
      <p:ext uri="{BB962C8B-B14F-4D97-AF65-F5344CB8AC3E}">
        <p14:creationId xmlns:p14="http://schemas.microsoft.com/office/powerpoint/2010/main" val="2416289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2E888-C747-4765-F043-610E75F6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B2102-4606-3F7E-BC6C-CF4A4DFD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30" y="0"/>
            <a:ext cx="8989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206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21CF-2564-F91F-80A1-99CB099C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9B246-9010-B853-4808-AF4BB809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97" y="0"/>
            <a:ext cx="8962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9977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28C259-E3A4-528F-DEC4-BB7CECC3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Lightspeed Wrap-up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CB4EFB-AF3D-7420-5451-F0DAE33B8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733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FF58B4-DB40-AED4-05B7-D153B41E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C60CD17-ED38-F3AF-79E3-9D44F3604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600" y="1939925"/>
            <a:ext cx="5354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3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1A74-3340-1DD1-8247-C215892F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A296DD7-F0B4-5370-8462-17DA79BCB6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38529" y="107447"/>
            <a:ext cx="15223786" cy="123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5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077D-B9B9-2480-7907-86986555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316227B-E4DB-A134-F9BF-F28F08B350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72376" y="-991779"/>
            <a:ext cx="15223786" cy="123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6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AA676-BC38-20DD-D975-24EE2A396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654FC71-49F1-447F-9F45-328B0DB87A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982493" y="-2754818"/>
            <a:ext cx="15223786" cy="123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90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C8B4E-5CCA-580F-42A2-7EA4D19C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8A7C06C-4312-11B1-6C2E-B662E982E1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3317131" y="-4260272"/>
            <a:ext cx="15223786" cy="123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5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74ED2-5B91-BCC9-FA14-5CF60F5D1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2F005CA-080D-86F0-A44C-6E41D435284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5622586" y="-6954833"/>
            <a:ext cx="15223786" cy="123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6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B0821-C68C-0CA8-B7C3-26D5CD86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B2BB2DD-51B0-4AA8-2F4D-CC1260404B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38529" y="107448"/>
            <a:ext cx="8177246" cy="66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7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0156-2204-41D7-2DD4-005FD167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Battle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D9ABA-50D6-EEF5-9DF1-C3C6DBF52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80210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70D0-FF0E-A14E-8B1D-1A9C636D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207EA-6A56-E195-922D-D9EA3088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https://learn.microsoft.com/en-us/dynamics365/fin-ops-core/dev-itpro/data-entities/recurring-integrations</a:t>
            </a:r>
            <a:endParaRPr lang="en-US" dirty="0"/>
          </a:p>
          <a:p>
            <a:r>
              <a:rPr lang="en-US" dirty="0">
                <a:hlinkClick r:id="rId3"/>
              </a:rPr>
              <a:t>https://www.postman.com/anthonyblakedev/dynamics-365-finance-apis/overview</a:t>
            </a:r>
            <a:endParaRPr lang="en-US" dirty="0"/>
          </a:p>
          <a:p>
            <a:r>
              <a:rPr lang="en-US" dirty="0">
                <a:hlinkClick r:id="rId4"/>
              </a:rPr>
              <a:t>https://www.atomicax.com/content/odata-experiment-deep-dive-odata-and-how-use-it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2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6937-5B62-96C3-1933-45555D255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1238" y="5684833"/>
            <a:ext cx="7072132" cy="750393"/>
          </a:xfrm>
        </p:spPr>
        <p:txBody>
          <a:bodyPr/>
          <a:lstStyle/>
          <a:p>
            <a:r>
              <a:rPr lang="en-US">
                <a:latin typeface="Open Sans ExtraBold"/>
                <a:ea typeface="Open Sans ExtraBold"/>
                <a:cs typeface="Open Sans ExtraBold"/>
              </a:rPr>
              <a:t>THANK YOU!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36013-171D-E327-C12B-9F686BB016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8356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D4B494-38B9-D603-DDA8-9BF76280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Inbound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9B6769-E66D-5488-5707-CC7B007FA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X++/C#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Microservices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873F4F-9AAB-0C0B-F6F1-E33A8F1F273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OData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36E379-4E32-0214-5947-FECD59232DE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Custom Services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C58283-F974-E88B-A906-5D57CCA6478A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/>
              <a:t>DMF APIs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6916B6-03D3-A89B-388B-28E92A885B1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Recurring Integrations</a:t>
            </a:r>
          </a:p>
        </p:txBody>
      </p:sp>
    </p:spTree>
    <p:extLst>
      <p:ext uri="{BB962C8B-B14F-4D97-AF65-F5344CB8AC3E}">
        <p14:creationId xmlns:p14="http://schemas.microsoft.com/office/powerpoint/2010/main" val="246514790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D00F3D-C7D4-BF69-514E-39336220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B3F2E2-EA43-F9F3-5600-6C497EC2B5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REST Endpoints from Data Entities</a:t>
            </a:r>
          </a:p>
          <a:p>
            <a:pPr lvl="1"/>
            <a:r>
              <a:rPr lang="en-US" dirty="0"/>
              <a:t>Most data entities are OData entities</a:t>
            </a:r>
          </a:p>
          <a:p>
            <a:r>
              <a:rPr lang="en-US" dirty="0"/>
              <a:t>Support CRUD Operations</a:t>
            </a:r>
          </a:p>
          <a:p>
            <a:r>
              <a:rPr lang="en-US" dirty="0"/>
              <a:t>Simple and fast but “expensive”</a:t>
            </a:r>
          </a:p>
          <a:p>
            <a:r>
              <a:rPr lang="en-US" dirty="0"/>
              <a:t>Throttled so good for low volumes</a:t>
            </a:r>
          </a:p>
          <a:p>
            <a:r>
              <a:rPr lang="en-US" dirty="0"/>
              <a:t>Can also work with moderate volumes</a:t>
            </a:r>
          </a:p>
          <a:p>
            <a:pPr lvl="1"/>
            <a:r>
              <a:rPr lang="en-US" dirty="0"/>
              <a:t>Use outside scheduling to orchestrate volume</a:t>
            </a:r>
          </a:p>
          <a:p>
            <a:r>
              <a:rPr lang="en-US" dirty="0"/>
              <a:t>Once throttling kicks in, best of luck.</a:t>
            </a:r>
          </a:p>
          <a:p>
            <a:r>
              <a:rPr lang="en-US" dirty="0"/>
              <a:t>Unmanaged endpoints</a:t>
            </a:r>
          </a:p>
          <a:p>
            <a:r>
              <a:rPr lang="en-US" dirty="0"/>
              <a:t>Honorable Mention: OData Actions</a:t>
            </a:r>
          </a:p>
        </p:txBody>
      </p:sp>
      <p:pic>
        <p:nvPicPr>
          <p:cNvPr id="2050" name="Picture 2" descr="Free Star Wars Stormtrooper photo and picture">
            <a:extLst>
              <a:ext uri="{FF2B5EF4-FFF2-40B4-BE49-F238E27FC236}">
                <a16:creationId xmlns:a16="http://schemas.microsoft.com/office/drawing/2014/main" id="{83E744CC-5B35-A181-3671-5C7275B51C30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66020"/>
            <a:ext cx="3484563" cy="26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67423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88C18-6B6A-574E-7D22-556800D31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0468977-2AF1-8A50-6E72-06380907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Services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1B778A-B045-B4A8-18E7-0BF6121403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SOAP or JSON based endpoints</a:t>
            </a:r>
          </a:p>
          <a:p>
            <a:r>
              <a:rPr lang="en-US" dirty="0"/>
              <a:t>CRUD Operations plus processes</a:t>
            </a:r>
          </a:p>
          <a:p>
            <a:r>
              <a:rPr lang="en-US" dirty="0"/>
              <a:t>Complicated and fast</a:t>
            </a:r>
          </a:p>
          <a:p>
            <a:r>
              <a:rPr lang="en-US" dirty="0"/>
              <a:t>Throttled</a:t>
            </a:r>
          </a:p>
          <a:p>
            <a:pPr lvl="1"/>
            <a:r>
              <a:rPr lang="en-US" dirty="0"/>
              <a:t>Per interaction, not per page</a:t>
            </a:r>
          </a:p>
          <a:p>
            <a:r>
              <a:rPr lang="en-US" dirty="0"/>
              <a:t>Can work with moderate to high volumes</a:t>
            </a:r>
          </a:p>
          <a:p>
            <a:pPr lvl="1"/>
            <a:r>
              <a:rPr lang="en-US" dirty="0"/>
              <a:t>Use outside scheduling to orchestrate volume</a:t>
            </a:r>
          </a:p>
          <a:p>
            <a:r>
              <a:rPr lang="en-US" dirty="0"/>
              <a:t>Unmanaged Endpoint</a:t>
            </a:r>
          </a:p>
          <a:p>
            <a:r>
              <a:rPr lang="en-US" dirty="0"/>
              <a:t>Honorable Mention: Do whatever you build them to do</a:t>
            </a:r>
          </a:p>
          <a:p>
            <a:pPr lvl="1"/>
            <a:endParaRPr lang="en-US" dirty="0"/>
          </a:p>
        </p:txBody>
      </p:sp>
      <p:pic>
        <p:nvPicPr>
          <p:cNvPr id="3076" name="Picture 4" descr="Free Star Wars War photo and picture">
            <a:extLst>
              <a:ext uri="{FF2B5EF4-FFF2-40B4-BE49-F238E27FC236}">
                <a16:creationId xmlns:a16="http://schemas.microsoft.com/office/drawing/2014/main" id="{61584EF1-6A52-DC69-7CA5-E4D2F1F6549D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4387"/>
            <a:ext cx="3484563" cy="231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80476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C94F2-DAEA-74D6-832E-FC8578FB7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3ECAEC-F2EC-0B89-4E86-E3C1F48B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DMF APIs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42A679-E40E-DB33-0975-BF46F8047E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MSFT Delivered REST endpoints just for DMF</a:t>
            </a:r>
          </a:p>
          <a:p>
            <a:r>
              <a:rPr lang="en-US" dirty="0"/>
              <a:t>Can create, orchestrate, update, delete DMF projects</a:t>
            </a:r>
          </a:p>
          <a:p>
            <a:r>
              <a:rPr lang="en-US" dirty="0"/>
              <a:t>Powerful when orchestrating known and mapped data sources</a:t>
            </a:r>
          </a:p>
          <a:p>
            <a:r>
              <a:rPr lang="en-US" dirty="0"/>
              <a:t>Workload happened in batch but real time </a:t>
            </a:r>
          </a:p>
          <a:p>
            <a:endParaRPr lang="en-US" dirty="0"/>
          </a:p>
        </p:txBody>
      </p:sp>
      <p:pic>
        <p:nvPicPr>
          <p:cNvPr id="4098" name="Picture 2" descr="Free Darth Vader Prague photo and picture">
            <a:extLst>
              <a:ext uri="{FF2B5EF4-FFF2-40B4-BE49-F238E27FC236}">
                <a16:creationId xmlns:a16="http://schemas.microsoft.com/office/drawing/2014/main" id="{54963D64-6A98-F12A-0639-C8784DF51B2C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4242"/>
            <a:ext cx="3484563" cy="265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35920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93DCFD68B6564B8CAC449AA517FD5F" ma:contentTypeVersion="18" ma:contentTypeDescription="Create a new document." ma:contentTypeScope="" ma:versionID="5db0653e7be4eec80c4641c8137205d6">
  <xsd:schema xmlns:xsd="http://www.w3.org/2001/XMLSchema" xmlns:xs="http://www.w3.org/2001/XMLSchema" xmlns:p="http://schemas.microsoft.com/office/2006/metadata/properties" xmlns:ns2="11dd3a3b-9603-41fd-b81c-c11876865134" xmlns:ns3="1697ee21-6294-4ec0-a023-ecdc12fb217d" targetNamespace="http://schemas.microsoft.com/office/2006/metadata/properties" ma:root="true" ma:fieldsID="ee8164ffdc44ff411682d5927f175a59" ns2:_="" ns3:_="">
    <xsd:import namespace="11dd3a3b-9603-41fd-b81c-c11876865134"/>
    <xsd:import namespace="1697ee21-6294-4ec0-a023-ecdc12fb21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d3a3b-9603-41fd-b81c-c118768651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37c3b37-2320-48ce-b319-ec387555f3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97ee21-6294-4ec0-a023-ecdc12fb217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df3bbfb-2c47-42c1-b95a-4fc3f6e518d3}" ma:internalName="TaxCatchAll" ma:showField="CatchAllData" ma:web="1697ee21-6294-4ec0-a023-ecdc12fb217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97ee21-6294-4ec0-a023-ecdc12fb217d" xsi:nil="true"/>
    <lcf76f155ced4ddcb4097134ff3c332f xmlns="11dd3a3b-9603-41fd-b81c-c1187686513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9AE1D0-96B6-4065-8178-0B7081E5082D}">
  <ds:schemaRefs>
    <ds:schemaRef ds:uri="11dd3a3b-9603-41fd-b81c-c11876865134"/>
    <ds:schemaRef ds:uri="1697ee21-6294-4ec0-a023-ecdc12fb21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55A80E0-A5A9-4B9D-9DA5-B0045DAAD40D}">
  <ds:schemaRefs>
    <ds:schemaRef ds:uri="11dd3a3b-9603-41fd-b81c-c11876865134"/>
    <ds:schemaRef ds:uri="1697ee21-6294-4ec0-a023-ecdc12fb217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CF06BB0-9603-4EFC-BD5D-FD985D0A4C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</TotalTime>
  <Words>914</Words>
  <Application>Microsoft Office PowerPoint</Application>
  <PresentationFormat>Widescreen</PresentationFormat>
  <Paragraphs>179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1_Office Theme</vt:lpstr>
      <vt:lpstr>PowerPoint Presentation</vt:lpstr>
      <vt:lpstr>API Wars: The Rise of Custom Integrations in Dynamics 365 F&amp;O</vt:lpstr>
      <vt:lpstr>PowerPoint Presentation</vt:lpstr>
      <vt:lpstr>PowerPoint Presentation</vt:lpstr>
      <vt:lpstr>The Battle Lines</vt:lpstr>
      <vt:lpstr>Data Inbound</vt:lpstr>
      <vt:lpstr>OData</vt:lpstr>
      <vt:lpstr>Custom Services</vt:lpstr>
      <vt:lpstr>DMF APIs</vt:lpstr>
      <vt:lpstr>Recurring Integrations</vt:lpstr>
      <vt:lpstr>X++/C# </vt:lpstr>
      <vt:lpstr>Jedi Training</vt:lpstr>
      <vt:lpstr>Data Entities</vt:lpstr>
      <vt:lpstr>Data Entities</vt:lpstr>
      <vt:lpstr>Custom Services</vt:lpstr>
      <vt:lpstr>DMF APIs and Recurring Integrations</vt:lpstr>
      <vt:lpstr>Recurring Endpoints Setup</vt:lpstr>
      <vt:lpstr>PowerPoint Presentation</vt:lpstr>
      <vt:lpstr>PowerPoint Presentation</vt:lpstr>
      <vt:lpstr>Recurring Endpoints Setup</vt:lpstr>
      <vt:lpstr>Recurring Endpoints Setup</vt:lpstr>
      <vt:lpstr>Excel Add-in</vt:lpstr>
      <vt:lpstr>Securing The Galaxy</vt:lpstr>
      <vt:lpstr>Security</vt:lpstr>
      <vt:lpstr>Security</vt:lpstr>
      <vt:lpstr>API Management</vt:lpstr>
      <vt:lpstr>High Performance API Tactics</vt:lpstr>
      <vt:lpstr>OData</vt:lpstr>
      <vt:lpstr>Custom Services</vt:lpstr>
      <vt:lpstr>DMF APIs</vt:lpstr>
      <vt:lpstr>Recurring Integrations</vt:lpstr>
      <vt:lpstr>Synchronous vs Asynchronous</vt:lpstr>
      <vt:lpstr>DMF</vt:lpstr>
      <vt:lpstr>Monitoring and Telemetry</vt:lpstr>
      <vt:lpstr>The way of the Jedi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Lightspeed Wrap-up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Bishop</dc:creator>
  <cp:lastModifiedBy>Nathan Clouse</cp:lastModifiedBy>
  <cp:revision>32</cp:revision>
  <dcterms:created xsi:type="dcterms:W3CDTF">2023-10-12T14:41:54Z</dcterms:created>
  <dcterms:modified xsi:type="dcterms:W3CDTF">2025-09-16T13:53:30Z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0x0101008893DCFD68B6564B8CAC449AA517FD5F</vt:lpwstr>
  </property>
  <property fmtid="{D5CDD505-2E9C-101B-9397-08002B2CF9AE}" pid="3" name="MediaServiceImageTags">
    <vt:lpwstr/>
  </property>
</Properties>
</file>